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8" r:id="rId2"/>
    <p:sldId id="309"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7" r:id="rId44"/>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6" d="100"/>
          <a:sy n="86" d="100"/>
        </p:scale>
        <p:origin x="1723"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8/30/2023</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12700">
              <a:lnSpc>
                <a:spcPts val="1305"/>
              </a:lnSpc>
            </a:pPr>
            <a:r>
              <a:rPr dirty="0"/>
              <a:t>[</a:t>
            </a:r>
            <a:fld id="{81D60167-4931-47E6-BA6A-407CBD079E47}" type="slidenum">
              <a:rPr dirty="0"/>
              <a:t>‹#›</a:t>
            </a:fld>
            <a:r>
              <a:rPr dirty="0"/>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8/30/2023</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12700">
              <a:lnSpc>
                <a:spcPts val="1305"/>
              </a:lnSpc>
            </a:pPr>
            <a:r>
              <a:rPr dirty="0"/>
              <a:t>[</a:t>
            </a:r>
            <a:fld id="{81D60167-4931-47E6-BA6A-407CBD079E47}" type="slidenum">
              <a:rPr dirty="0"/>
              <a:t>‹#›</a:t>
            </a:fld>
            <a:r>
              <a:rPr dirty="0"/>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8/30/2023</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12700">
              <a:lnSpc>
                <a:spcPts val="1305"/>
              </a:lnSpc>
            </a:pPr>
            <a:r>
              <a:rPr dirty="0"/>
              <a:t>[</a:t>
            </a:r>
            <a:fld id="{81D60167-4931-47E6-BA6A-407CBD079E47}" type="slidenum">
              <a:rPr dirty="0"/>
              <a:t>‹#›</a:t>
            </a:fld>
            <a:r>
              <a:rPr dirty="0"/>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8/30/2023</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12700">
              <a:lnSpc>
                <a:spcPts val="1305"/>
              </a:lnSpc>
            </a:pPr>
            <a:r>
              <a:rPr dirty="0"/>
              <a:t>[</a:t>
            </a:r>
            <a:fld id="{81D60167-4931-47E6-BA6A-407CBD079E47}" type="slidenum">
              <a:rPr dirty="0"/>
              <a:t>‹#›</a:t>
            </a:fld>
            <a:r>
              <a:rPr dirty="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8/30/2023</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Times New Roman"/>
                <a:cs typeface="Times New Roman"/>
              </a:defRPr>
            </a:lvl1pPr>
          </a:lstStyle>
          <a:p>
            <a:pPr marL="12700">
              <a:lnSpc>
                <a:spcPts val="1305"/>
              </a:lnSpc>
            </a:pPr>
            <a:r>
              <a:rPr dirty="0"/>
              <a:t>[</a:t>
            </a:r>
            <a:fld id="{81D60167-4931-47E6-BA6A-407CBD079E47}" type="slidenum">
              <a:rPr dirty="0"/>
              <a:t>‹#›</a:t>
            </a:fld>
            <a:r>
              <a:rPr dirty="0"/>
              <a:t>]</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402336"/>
            <a:ext cx="6995160" cy="16093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8/30/2023</a:t>
            </a:fld>
            <a:endParaRPr lang="en-US"/>
          </a:p>
        </p:txBody>
      </p:sp>
      <p:sp>
        <p:nvSpPr>
          <p:cNvPr id="6" name="Holder 6"/>
          <p:cNvSpPr>
            <a:spLocks noGrp="1"/>
          </p:cNvSpPr>
          <p:nvPr>
            <p:ph type="sldNum" sz="quarter" idx="7"/>
          </p:nvPr>
        </p:nvSpPr>
        <p:spPr>
          <a:xfrm>
            <a:off x="3762883" y="9419057"/>
            <a:ext cx="297814" cy="180975"/>
          </a:xfrm>
          <a:prstGeom prst="rect">
            <a:avLst/>
          </a:prstGeom>
        </p:spPr>
        <p:txBody>
          <a:bodyPr wrap="square" lIns="0" tIns="0" rIns="0" bIns="0">
            <a:spAutoFit/>
          </a:bodyPr>
          <a:lstStyle>
            <a:lvl1pPr>
              <a:defRPr sz="1100" b="0" i="0">
                <a:solidFill>
                  <a:schemeClr val="tx1"/>
                </a:solidFill>
                <a:latin typeface="Times New Roman"/>
                <a:cs typeface="Times New Roman"/>
              </a:defRPr>
            </a:lvl1pPr>
          </a:lstStyle>
          <a:p>
            <a:pPr marL="12700">
              <a:lnSpc>
                <a:spcPts val="1305"/>
              </a:lnSpc>
            </a:pPr>
            <a:r>
              <a:rPr dirty="0"/>
              <a:t>[</a:t>
            </a:r>
            <a:fld id="{81D60167-4931-47E6-BA6A-407CBD079E47}" type="slidenum">
              <a:rPr dirty="0"/>
              <a:t>‹#›</a:t>
            </a:fld>
            <a:r>
              <a:rPr dirty="0"/>
              <a:t>]</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JavaScript_library" TargetMode="External"/><Relationship Id="rId7" Type="http://schemas.openxmlformats.org/officeDocument/2006/relationships/hyperlink" Target="https://en.wikipedia.org/wiki/Document_Object_Model" TargetMode="External"/><Relationship Id="rId2" Type="http://schemas.openxmlformats.org/officeDocument/2006/relationships/hyperlink" Target="https://en.wikipedia.org/wiki/Free_and_open-source_software" TargetMode="External"/><Relationship Id="rId1" Type="http://schemas.openxmlformats.org/officeDocument/2006/relationships/slideLayout" Target="../slideLayouts/slideLayout5.xml"/><Relationship Id="rId6" Type="http://schemas.openxmlformats.org/officeDocument/2006/relationships/hyperlink" Target="https://en.wikipedia.org/wiki/Single-page_application" TargetMode="External"/><Relationship Id="rId5" Type="http://schemas.openxmlformats.org/officeDocument/2006/relationships/hyperlink" Target="https://en.wikipedia.org/wiki/Facebook%2C_Inc" TargetMode="External"/><Relationship Id="rId4" Type="http://schemas.openxmlformats.org/officeDocument/2006/relationships/hyperlink" Target="https://en.wikipedia.org/wiki/User_interfaces"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en.wikipedia.org/wiki/Inversion_of_control" TargetMode="External"/><Relationship Id="rId7" Type="http://schemas.openxmlformats.org/officeDocument/2006/relationships/hyperlink" Target="https://en.wikipedia.org/wiki/Enterprise_JavaBeans" TargetMode="External"/><Relationship Id="rId2" Type="http://schemas.openxmlformats.org/officeDocument/2006/relationships/hyperlink" Target="https://en.wikipedia.org/wiki/Application_framework" TargetMode="External"/><Relationship Id="rId1" Type="http://schemas.openxmlformats.org/officeDocument/2006/relationships/slideLayout" Target="../slideLayouts/slideLayout5.xml"/><Relationship Id="rId6" Type="http://schemas.openxmlformats.org/officeDocument/2006/relationships/hyperlink" Target="https://en.wikipedia.org/wiki/Programming_model" TargetMode="External"/><Relationship Id="rId5" Type="http://schemas.openxmlformats.org/officeDocument/2006/relationships/hyperlink" Target="https://en.wikipedia.org/wiki/Java_EE" TargetMode="External"/><Relationship Id="rId4" Type="http://schemas.openxmlformats.org/officeDocument/2006/relationships/hyperlink" Target="https://en.wikipedia.org/wiki/Java_platform"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slide" Target="slide2.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 Id="rId9" Type="http://schemas.openxmlformats.org/officeDocument/2006/relationships/slide" Target="slide18.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hyperlink" Target="http://www.geekforgeeks.com/" TargetMode="External"/><Relationship Id="rId3" Type="http://schemas.openxmlformats.org/officeDocument/2006/relationships/hyperlink" Target="http://www.w3school.com/" TargetMode="External"/><Relationship Id="rId7" Type="http://schemas.openxmlformats.org/officeDocument/2006/relationships/hyperlink" Target="http://www.doc.spring.io/spring-framework.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5.xml"/><Relationship Id="rId6" Type="http://schemas.openxmlformats.org/officeDocument/2006/relationships/hyperlink" Target="http://www.reactbootstrap.com/" TargetMode="External"/><Relationship Id="rId5" Type="http://schemas.openxmlformats.org/officeDocument/2006/relationships/hyperlink" Target="http://www.stackoverflow.com/" TargetMode="External"/><Relationship Id="rId10" Type="http://schemas.openxmlformats.org/officeDocument/2006/relationships/hyperlink" Target="http://www.geeksforpratice.com/" TargetMode="External"/><Relationship Id="rId4" Type="http://schemas.openxmlformats.org/officeDocument/2006/relationships/hyperlink" Target="http://www.javatpoint.com/" TargetMode="External"/><Relationship Id="rId9" Type="http://schemas.openxmlformats.org/officeDocument/2006/relationships/hyperlink" Target="http://www.microsoftdoc.com/"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5.xml"/><Relationship Id="rId5" Type="http://schemas.openxmlformats.org/officeDocument/2006/relationships/slide" Target="slide4.xml"/><Relationship Id="rId4" Type="http://schemas.openxmlformats.org/officeDocument/2006/relationships/slide" Target="slide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1177" y="2860293"/>
            <a:ext cx="4666615" cy="3563027"/>
          </a:xfrm>
          <a:prstGeom prst="rect">
            <a:avLst/>
          </a:prstGeom>
        </p:spPr>
        <p:txBody>
          <a:bodyPr vert="horz" wrap="square" lIns="0" tIns="6985" rIns="0" bIns="0" rtlCol="0">
            <a:spAutoFit/>
          </a:bodyPr>
          <a:lstStyle/>
          <a:p>
            <a:pPr marL="12065" marR="5080" algn="ctr">
              <a:lnSpc>
                <a:spcPct val="102000"/>
              </a:lnSpc>
              <a:spcBef>
                <a:spcPts val="55"/>
              </a:spcBef>
            </a:pPr>
            <a:r>
              <a:rPr sz="1800" b="1" spc="-5" dirty="0">
                <a:latin typeface="Times New Roman"/>
                <a:cs typeface="Times New Roman"/>
              </a:rPr>
              <a:t>INSTITUTE</a:t>
            </a:r>
            <a:r>
              <a:rPr sz="1800" b="1" spc="-55" dirty="0">
                <a:latin typeface="Times New Roman"/>
                <a:cs typeface="Times New Roman"/>
              </a:rPr>
              <a:t> </a:t>
            </a:r>
            <a:r>
              <a:rPr sz="1800" b="1" dirty="0">
                <a:latin typeface="Times New Roman"/>
                <a:cs typeface="Times New Roman"/>
              </a:rPr>
              <a:t>FOR</a:t>
            </a:r>
            <a:r>
              <a:rPr sz="1800" b="1" spc="-25" dirty="0">
                <a:latin typeface="Times New Roman"/>
                <a:cs typeface="Times New Roman"/>
              </a:rPr>
              <a:t> </a:t>
            </a:r>
            <a:r>
              <a:rPr sz="1800" b="1" spc="-5" dirty="0">
                <a:latin typeface="Times New Roman"/>
                <a:cs typeface="Times New Roman"/>
              </a:rPr>
              <a:t>ADVANCED</a:t>
            </a:r>
            <a:r>
              <a:rPr sz="1800" b="1" spc="-30" dirty="0">
                <a:latin typeface="Times New Roman"/>
                <a:cs typeface="Times New Roman"/>
              </a:rPr>
              <a:t> </a:t>
            </a:r>
            <a:r>
              <a:rPr sz="1800" b="1" spc="-5" dirty="0">
                <a:latin typeface="Times New Roman"/>
                <a:cs typeface="Times New Roman"/>
              </a:rPr>
              <a:t>COMPUTING </a:t>
            </a:r>
            <a:r>
              <a:rPr sz="1800" b="1" spc="-434" dirty="0">
                <a:latin typeface="Times New Roman"/>
                <a:cs typeface="Times New Roman"/>
              </a:rPr>
              <a:t> </a:t>
            </a:r>
            <a:r>
              <a:rPr sz="1800" b="1" dirty="0">
                <a:latin typeface="Times New Roman"/>
                <a:cs typeface="Times New Roman"/>
              </a:rPr>
              <a:t>ANDSOFTWARE</a:t>
            </a:r>
            <a:r>
              <a:rPr sz="1800" b="1" spc="5" dirty="0">
                <a:latin typeface="Times New Roman"/>
                <a:cs typeface="Times New Roman"/>
              </a:rPr>
              <a:t> </a:t>
            </a:r>
            <a:r>
              <a:rPr sz="1800" b="1" spc="-5" dirty="0">
                <a:latin typeface="Times New Roman"/>
                <a:cs typeface="Times New Roman"/>
              </a:rPr>
              <a:t>DEVELOPMENT</a:t>
            </a:r>
            <a:r>
              <a:rPr sz="1800" b="1" dirty="0">
                <a:latin typeface="Times New Roman"/>
                <a:cs typeface="Times New Roman"/>
              </a:rPr>
              <a:t> </a:t>
            </a:r>
            <a:r>
              <a:rPr sz="1800" b="1" spc="-5" dirty="0">
                <a:latin typeface="Times New Roman"/>
                <a:cs typeface="Times New Roman"/>
              </a:rPr>
              <a:t>(IACSD), </a:t>
            </a:r>
            <a:r>
              <a:rPr sz="1800" b="1" spc="-434" dirty="0">
                <a:latin typeface="Times New Roman"/>
                <a:cs typeface="Times New Roman"/>
              </a:rPr>
              <a:t> </a:t>
            </a:r>
            <a:r>
              <a:rPr sz="1800" b="1" spc="-5" dirty="0">
                <a:latin typeface="Times New Roman"/>
                <a:cs typeface="Times New Roman"/>
              </a:rPr>
              <a:t>AKURDI,</a:t>
            </a:r>
            <a:r>
              <a:rPr sz="1800" b="1" spc="5" dirty="0">
                <a:latin typeface="Times New Roman"/>
                <a:cs typeface="Times New Roman"/>
              </a:rPr>
              <a:t> </a:t>
            </a:r>
            <a:r>
              <a:rPr sz="1800" b="1" dirty="0">
                <a:latin typeface="Times New Roman"/>
                <a:cs typeface="Times New Roman"/>
              </a:rPr>
              <a:t>PUNE</a:t>
            </a:r>
            <a:endParaRPr sz="1800" dirty="0">
              <a:latin typeface="Times New Roman"/>
              <a:cs typeface="Times New Roman"/>
            </a:endParaRPr>
          </a:p>
          <a:p>
            <a:pPr>
              <a:lnSpc>
                <a:spcPct val="100000"/>
              </a:lnSpc>
              <a:spcBef>
                <a:spcPts val="40"/>
              </a:spcBef>
            </a:pPr>
            <a:endParaRPr sz="2600" dirty="0">
              <a:latin typeface="Times New Roman"/>
              <a:cs typeface="Times New Roman"/>
            </a:endParaRPr>
          </a:p>
          <a:p>
            <a:pPr marL="1657350">
              <a:lnSpc>
                <a:spcPct val="100000"/>
              </a:lnSpc>
            </a:pPr>
            <a:r>
              <a:rPr sz="1400" spc="-5" dirty="0">
                <a:latin typeface="Times New Roman"/>
                <a:cs typeface="Times New Roman"/>
              </a:rPr>
              <a:t>Documentation</a:t>
            </a:r>
            <a:r>
              <a:rPr sz="1400" spc="-35" dirty="0">
                <a:latin typeface="Times New Roman"/>
                <a:cs typeface="Times New Roman"/>
              </a:rPr>
              <a:t> </a:t>
            </a:r>
            <a:r>
              <a:rPr sz="1400" spc="-10" dirty="0">
                <a:latin typeface="Times New Roman"/>
                <a:cs typeface="Times New Roman"/>
              </a:rPr>
              <a:t>On</a:t>
            </a:r>
            <a:endParaRPr sz="1400" dirty="0">
              <a:latin typeface="Times New Roman"/>
              <a:cs typeface="Times New Roman"/>
            </a:endParaRPr>
          </a:p>
          <a:p>
            <a:pPr>
              <a:lnSpc>
                <a:spcPct val="100000"/>
              </a:lnSpc>
              <a:spcBef>
                <a:spcPts val="35"/>
              </a:spcBef>
            </a:pPr>
            <a:endParaRPr sz="2200" dirty="0">
              <a:latin typeface="Times New Roman"/>
              <a:cs typeface="Times New Roman"/>
            </a:endParaRPr>
          </a:p>
          <a:p>
            <a:pPr marL="6350" algn="ctr">
              <a:lnSpc>
                <a:spcPct val="100000"/>
              </a:lnSpc>
            </a:pPr>
            <a:r>
              <a:rPr lang="en-IN" sz="2600" b="1" dirty="0">
                <a:latin typeface="Times New Roman"/>
                <a:cs typeface="Times New Roman"/>
              </a:rPr>
              <a:t>Online Resort Booking System</a:t>
            </a:r>
            <a:endParaRPr sz="2600" dirty="0">
              <a:latin typeface="Times New Roman"/>
              <a:cs typeface="Times New Roman"/>
            </a:endParaRPr>
          </a:p>
          <a:p>
            <a:pPr marL="1577975">
              <a:lnSpc>
                <a:spcPct val="100000"/>
              </a:lnSpc>
              <a:spcBef>
                <a:spcPts val="940"/>
              </a:spcBef>
            </a:pPr>
            <a:r>
              <a:rPr sz="1400" spc="-5" dirty="0">
                <a:latin typeface="Times New Roman"/>
                <a:cs typeface="Times New Roman"/>
              </a:rPr>
              <a:t>PG-DAC</a:t>
            </a:r>
            <a:r>
              <a:rPr sz="1400" spc="-60" dirty="0">
                <a:latin typeface="Times New Roman"/>
                <a:cs typeface="Times New Roman"/>
              </a:rPr>
              <a:t> </a:t>
            </a:r>
            <a:r>
              <a:rPr sz="1400" spc="-5" dirty="0">
                <a:latin typeface="Times New Roman"/>
                <a:cs typeface="Times New Roman"/>
              </a:rPr>
              <a:t>March</a:t>
            </a:r>
            <a:r>
              <a:rPr sz="1400" spc="-25" dirty="0">
                <a:latin typeface="Times New Roman"/>
                <a:cs typeface="Times New Roman"/>
              </a:rPr>
              <a:t> </a:t>
            </a:r>
            <a:r>
              <a:rPr sz="1400" spc="-10" dirty="0">
                <a:latin typeface="Times New Roman"/>
                <a:cs typeface="Times New Roman"/>
              </a:rPr>
              <a:t>2023</a:t>
            </a:r>
            <a:endParaRPr sz="1400" dirty="0">
              <a:latin typeface="Times New Roman"/>
              <a:cs typeface="Times New Roman"/>
            </a:endParaRPr>
          </a:p>
          <a:p>
            <a:pPr>
              <a:lnSpc>
                <a:spcPct val="100000"/>
              </a:lnSpc>
            </a:pPr>
            <a:endParaRPr sz="1500" dirty="0">
              <a:latin typeface="Times New Roman"/>
              <a:cs typeface="Times New Roman"/>
            </a:endParaRPr>
          </a:p>
          <a:p>
            <a:pPr>
              <a:lnSpc>
                <a:spcPct val="100000"/>
              </a:lnSpc>
              <a:spcBef>
                <a:spcPts val="35"/>
              </a:spcBef>
            </a:pPr>
            <a:endParaRPr sz="1500" dirty="0">
              <a:latin typeface="Times New Roman"/>
              <a:cs typeface="Times New Roman"/>
            </a:endParaRPr>
          </a:p>
          <a:p>
            <a:pPr marL="1611630">
              <a:lnSpc>
                <a:spcPct val="100000"/>
              </a:lnSpc>
            </a:pPr>
            <a:r>
              <a:rPr sz="1600" b="1" spc="-5" dirty="0">
                <a:latin typeface="Times New Roman"/>
                <a:cs typeface="Times New Roman"/>
              </a:rPr>
              <a:t>Submitted</a:t>
            </a:r>
            <a:r>
              <a:rPr sz="1600" b="1" spc="-30" dirty="0">
                <a:latin typeface="Times New Roman"/>
                <a:cs typeface="Times New Roman"/>
              </a:rPr>
              <a:t> </a:t>
            </a:r>
            <a:r>
              <a:rPr sz="1600" b="1" spc="-5" dirty="0">
                <a:latin typeface="Times New Roman"/>
                <a:cs typeface="Times New Roman"/>
              </a:rPr>
              <a:t>By:</a:t>
            </a:r>
            <a:endParaRPr sz="1600" dirty="0">
              <a:latin typeface="Times New Roman"/>
              <a:cs typeface="Times New Roman"/>
            </a:endParaRPr>
          </a:p>
          <a:p>
            <a:pPr marL="1663064">
              <a:lnSpc>
                <a:spcPct val="100000"/>
              </a:lnSpc>
              <a:spcBef>
                <a:spcPts val="910"/>
              </a:spcBef>
            </a:pPr>
            <a:r>
              <a:rPr sz="1300" b="1" spc="-10" dirty="0">
                <a:latin typeface="Times New Roman"/>
                <a:cs typeface="Times New Roman"/>
              </a:rPr>
              <a:t>Group</a:t>
            </a:r>
            <a:r>
              <a:rPr sz="1300" b="1" spc="-50" dirty="0">
                <a:latin typeface="Times New Roman"/>
                <a:cs typeface="Times New Roman"/>
              </a:rPr>
              <a:t> </a:t>
            </a:r>
            <a:r>
              <a:rPr sz="1300" b="1" dirty="0">
                <a:latin typeface="Times New Roman"/>
                <a:cs typeface="Times New Roman"/>
              </a:rPr>
              <a:t>No:</a:t>
            </a:r>
            <a:r>
              <a:rPr sz="1300" b="1" spc="-25" dirty="0">
                <a:latin typeface="Times New Roman"/>
                <a:cs typeface="Times New Roman"/>
              </a:rPr>
              <a:t> </a:t>
            </a:r>
            <a:r>
              <a:rPr lang="en-IN" sz="1300" b="1" spc="-5" dirty="0">
                <a:latin typeface="Times New Roman"/>
                <a:cs typeface="Times New Roman"/>
              </a:rPr>
              <a:t>50</a:t>
            </a:r>
            <a:endParaRPr sz="1300" dirty="0">
              <a:latin typeface="Times New Roman"/>
              <a:cs typeface="Times New Roman"/>
            </a:endParaRPr>
          </a:p>
        </p:txBody>
      </p:sp>
      <p:sp>
        <p:nvSpPr>
          <p:cNvPr id="3" name="object 3"/>
          <p:cNvSpPr txBox="1"/>
          <p:nvPr/>
        </p:nvSpPr>
        <p:spPr>
          <a:xfrm>
            <a:off x="2410714" y="6439280"/>
            <a:ext cx="646430" cy="650875"/>
          </a:xfrm>
          <a:prstGeom prst="rect">
            <a:avLst/>
          </a:prstGeom>
        </p:spPr>
        <p:txBody>
          <a:bodyPr vert="horz" wrap="square" lIns="0" tIns="26034" rIns="0" bIns="0" rtlCol="0">
            <a:spAutoFit/>
          </a:bodyPr>
          <a:lstStyle/>
          <a:p>
            <a:pPr marL="18415" marR="5080" indent="-6350">
              <a:lnSpc>
                <a:spcPts val="1620"/>
              </a:lnSpc>
              <a:spcBef>
                <a:spcPts val="204"/>
              </a:spcBef>
            </a:pPr>
            <a:r>
              <a:rPr sz="1400" b="1" spc="-10" dirty="0">
                <a:latin typeface="Times New Roman"/>
                <a:cs typeface="Times New Roman"/>
              </a:rPr>
              <a:t>R</a:t>
            </a:r>
            <a:r>
              <a:rPr sz="1400" b="1" dirty="0">
                <a:latin typeface="Times New Roman"/>
                <a:cs typeface="Times New Roman"/>
              </a:rPr>
              <a:t>oll</a:t>
            </a:r>
            <a:r>
              <a:rPr sz="1400" b="1" spc="-30" dirty="0">
                <a:latin typeface="Times New Roman"/>
                <a:cs typeface="Times New Roman"/>
              </a:rPr>
              <a:t> </a:t>
            </a:r>
            <a:r>
              <a:rPr sz="1400" b="1" spc="-10" dirty="0">
                <a:latin typeface="Times New Roman"/>
                <a:cs typeface="Times New Roman"/>
              </a:rPr>
              <a:t>N</a:t>
            </a:r>
            <a:r>
              <a:rPr sz="1400" b="1" dirty="0">
                <a:latin typeface="Times New Roman"/>
                <a:cs typeface="Times New Roman"/>
              </a:rPr>
              <a:t>o.  2330</a:t>
            </a:r>
            <a:r>
              <a:rPr lang="en-IN" sz="1400" b="1" dirty="0">
                <a:latin typeface="Times New Roman"/>
                <a:cs typeface="Times New Roman"/>
              </a:rPr>
              <a:t>94</a:t>
            </a:r>
            <a:endParaRPr sz="1400" dirty="0">
              <a:latin typeface="Times New Roman"/>
              <a:cs typeface="Times New Roman"/>
            </a:endParaRPr>
          </a:p>
          <a:p>
            <a:pPr marL="12700">
              <a:lnSpc>
                <a:spcPts val="1575"/>
              </a:lnSpc>
            </a:pPr>
            <a:r>
              <a:rPr sz="1400" b="1" dirty="0">
                <a:latin typeface="Times New Roman"/>
                <a:cs typeface="Times New Roman"/>
              </a:rPr>
              <a:t>233</a:t>
            </a:r>
            <a:r>
              <a:rPr lang="en-IN" sz="1400" b="1" dirty="0">
                <a:latin typeface="Times New Roman"/>
                <a:cs typeface="Times New Roman"/>
              </a:rPr>
              <a:t>114</a:t>
            </a:r>
            <a:endParaRPr sz="1400" dirty="0">
              <a:latin typeface="Times New Roman"/>
              <a:cs typeface="Times New Roman"/>
            </a:endParaRPr>
          </a:p>
        </p:txBody>
      </p:sp>
      <p:sp>
        <p:nvSpPr>
          <p:cNvPr id="4" name="object 4"/>
          <p:cNvSpPr txBox="1"/>
          <p:nvPr/>
        </p:nvSpPr>
        <p:spPr>
          <a:xfrm>
            <a:off x="4631815" y="6439280"/>
            <a:ext cx="2216659" cy="667489"/>
          </a:xfrm>
          <a:prstGeom prst="rect">
            <a:avLst/>
          </a:prstGeom>
        </p:spPr>
        <p:txBody>
          <a:bodyPr vert="horz" wrap="square" lIns="0" tIns="26034" rIns="0" bIns="0" rtlCol="0">
            <a:spAutoFit/>
          </a:bodyPr>
          <a:lstStyle/>
          <a:p>
            <a:pPr marL="12700" marR="5080" indent="92710">
              <a:lnSpc>
                <a:spcPts val="1620"/>
              </a:lnSpc>
              <a:spcBef>
                <a:spcPts val="204"/>
              </a:spcBef>
            </a:pPr>
            <a:r>
              <a:rPr sz="1400" b="1" spc="-5" dirty="0">
                <a:latin typeface="Times New Roman"/>
                <a:cs typeface="Times New Roman"/>
              </a:rPr>
              <a:t>Name: </a:t>
            </a:r>
            <a:r>
              <a:rPr sz="1400" b="1" dirty="0">
                <a:latin typeface="Times New Roman"/>
                <a:cs typeface="Times New Roman"/>
              </a:rPr>
              <a:t> </a:t>
            </a:r>
            <a:endParaRPr lang="en-IN" sz="1400" b="1" dirty="0">
              <a:latin typeface="Times New Roman"/>
              <a:cs typeface="Times New Roman"/>
            </a:endParaRPr>
          </a:p>
          <a:p>
            <a:pPr marL="12700" marR="5080" indent="92710">
              <a:lnSpc>
                <a:spcPts val="1620"/>
              </a:lnSpc>
              <a:spcBef>
                <a:spcPts val="204"/>
              </a:spcBef>
            </a:pPr>
            <a:r>
              <a:rPr lang="en-IN" sz="1400" b="1" dirty="0">
                <a:latin typeface="Times New Roman"/>
                <a:cs typeface="Times New Roman"/>
              </a:rPr>
              <a:t>Shubham Kamble    </a:t>
            </a:r>
            <a:r>
              <a:rPr lang="en-IN" sz="1400" b="1" dirty="0" err="1">
                <a:latin typeface="Times New Roman"/>
                <a:cs typeface="Times New Roman"/>
              </a:rPr>
              <a:t>Shivanand</a:t>
            </a:r>
            <a:r>
              <a:rPr lang="en-IN" sz="1400" b="1" dirty="0">
                <a:latin typeface="Times New Roman"/>
                <a:cs typeface="Times New Roman"/>
              </a:rPr>
              <a:t> </a:t>
            </a:r>
            <a:r>
              <a:rPr lang="en-IN" sz="1400" b="1" dirty="0" err="1">
                <a:latin typeface="Times New Roman"/>
                <a:cs typeface="Times New Roman"/>
              </a:rPr>
              <a:t>Zunjare</a:t>
            </a:r>
            <a:endParaRPr sz="1400" dirty="0">
              <a:latin typeface="Times New Roman"/>
              <a:cs typeface="Times New Roman"/>
            </a:endParaRPr>
          </a:p>
        </p:txBody>
      </p:sp>
      <p:sp>
        <p:nvSpPr>
          <p:cNvPr id="5" name="object 5"/>
          <p:cNvSpPr txBox="1"/>
          <p:nvPr/>
        </p:nvSpPr>
        <p:spPr>
          <a:xfrm>
            <a:off x="902004" y="7746378"/>
            <a:ext cx="1628139" cy="725170"/>
          </a:xfrm>
          <a:prstGeom prst="rect">
            <a:avLst/>
          </a:prstGeom>
        </p:spPr>
        <p:txBody>
          <a:bodyPr vert="horz" wrap="square" lIns="0" tIns="140970" rIns="0" bIns="0" rtlCol="0">
            <a:spAutoFit/>
          </a:bodyPr>
          <a:lstStyle/>
          <a:p>
            <a:pPr marL="12700">
              <a:lnSpc>
                <a:spcPct val="100000"/>
              </a:lnSpc>
              <a:spcBef>
                <a:spcPts val="1110"/>
              </a:spcBef>
            </a:pPr>
            <a:r>
              <a:rPr sz="1600" b="1" spc="-5" dirty="0">
                <a:latin typeface="Times New Roman"/>
                <a:cs typeface="Times New Roman"/>
              </a:rPr>
              <a:t>Mrs.</a:t>
            </a:r>
            <a:r>
              <a:rPr sz="1600" b="1" spc="-65" dirty="0">
                <a:latin typeface="Times New Roman"/>
                <a:cs typeface="Times New Roman"/>
              </a:rPr>
              <a:t> </a:t>
            </a:r>
            <a:r>
              <a:rPr lang="en-IN" sz="1600" b="1" spc="-65" dirty="0">
                <a:latin typeface="Times New Roman"/>
                <a:cs typeface="Times New Roman"/>
              </a:rPr>
              <a:t>Geeta Madam</a:t>
            </a:r>
            <a:endParaRPr sz="1600" dirty="0">
              <a:latin typeface="Times New Roman"/>
              <a:cs typeface="Times New Roman"/>
            </a:endParaRPr>
          </a:p>
          <a:p>
            <a:pPr marL="218440">
              <a:lnSpc>
                <a:spcPct val="100000"/>
              </a:lnSpc>
              <a:spcBef>
                <a:spcPts val="894"/>
              </a:spcBef>
            </a:pPr>
            <a:r>
              <a:rPr sz="1400" b="1" spc="-10" dirty="0">
                <a:latin typeface="Times New Roman"/>
                <a:cs typeface="Times New Roman"/>
              </a:rPr>
              <a:t>P</a:t>
            </a:r>
            <a:r>
              <a:rPr sz="1400" b="1" dirty="0">
                <a:latin typeface="Times New Roman"/>
                <a:cs typeface="Times New Roman"/>
              </a:rPr>
              <a:t>r</a:t>
            </a:r>
            <a:r>
              <a:rPr sz="1400" b="1" spc="5" dirty="0">
                <a:latin typeface="Times New Roman"/>
                <a:cs typeface="Times New Roman"/>
              </a:rPr>
              <a:t>o</a:t>
            </a:r>
            <a:r>
              <a:rPr sz="1400" b="1" dirty="0">
                <a:latin typeface="Times New Roman"/>
                <a:cs typeface="Times New Roman"/>
              </a:rPr>
              <a:t>ject</a:t>
            </a:r>
            <a:r>
              <a:rPr sz="1400" b="1" spc="-75" dirty="0">
                <a:latin typeface="Times New Roman"/>
                <a:cs typeface="Times New Roman"/>
              </a:rPr>
              <a:t> </a:t>
            </a:r>
            <a:r>
              <a:rPr sz="1400" b="1" dirty="0">
                <a:latin typeface="Times New Roman"/>
                <a:cs typeface="Times New Roman"/>
              </a:rPr>
              <a:t>G</a:t>
            </a:r>
            <a:r>
              <a:rPr sz="1400" b="1" spc="-15" dirty="0">
                <a:latin typeface="Times New Roman"/>
                <a:cs typeface="Times New Roman"/>
              </a:rPr>
              <a:t>u</a:t>
            </a:r>
            <a:r>
              <a:rPr sz="1400" b="1" dirty="0">
                <a:latin typeface="Times New Roman"/>
                <a:cs typeface="Times New Roman"/>
              </a:rPr>
              <a:t>ide</a:t>
            </a:r>
            <a:endParaRPr sz="1400" dirty="0">
              <a:latin typeface="Times New Roman"/>
              <a:cs typeface="Times New Roman"/>
            </a:endParaRPr>
          </a:p>
        </p:txBody>
      </p:sp>
      <p:sp>
        <p:nvSpPr>
          <p:cNvPr id="6" name="object 6"/>
          <p:cNvSpPr txBox="1"/>
          <p:nvPr/>
        </p:nvSpPr>
        <p:spPr>
          <a:xfrm>
            <a:off x="5268848" y="7746378"/>
            <a:ext cx="1655445" cy="725170"/>
          </a:xfrm>
          <a:prstGeom prst="rect">
            <a:avLst/>
          </a:prstGeom>
        </p:spPr>
        <p:txBody>
          <a:bodyPr vert="horz" wrap="square" lIns="0" tIns="140970" rIns="0" bIns="0" rtlCol="0">
            <a:spAutoFit/>
          </a:bodyPr>
          <a:lstStyle/>
          <a:p>
            <a:pPr marL="12700">
              <a:lnSpc>
                <a:spcPct val="100000"/>
              </a:lnSpc>
              <a:spcBef>
                <a:spcPts val="1110"/>
              </a:spcBef>
            </a:pPr>
            <a:r>
              <a:rPr sz="1600" b="1" spc="-5" dirty="0">
                <a:latin typeface="Times New Roman"/>
                <a:cs typeface="Times New Roman"/>
              </a:rPr>
              <a:t>Mr.</a:t>
            </a:r>
            <a:r>
              <a:rPr sz="1600" b="1" spc="-35" dirty="0">
                <a:latin typeface="Times New Roman"/>
                <a:cs typeface="Times New Roman"/>
              </a:rPr>
              <a:t> </a:t>
            </a:r>
            <a:r>
              <a:rPr sz="1600" b="1" spc="-5" dirty="0">
                <a:latin typeface="Times New Roman"/>
                <a:cs typeface="Times New Roman"/>
              </a:rPr>
              <a:t>Rohit</a:t>
            </a:r>
            <a:r>
              <a:rPr sz="1600" b="1" spc="-20" dirty="0">
                <a:latin typeface="Times New Roman"/>
                <a:cs typeface="Times New Roman"/>
              </a:rPr>
              <a:t> </a:t>
            </a:r>
            <a:r>
              <a:rPr sz="1600" b="1" spc="-5" dirty="0">
                <a:latin typeface="Times New Roman"/>
                <a:cs typeface="Times New Roman"/>
              </a:rPr>
              <a:t>Puranik</a:t>
            </a:r>
            <a:endParaRPr sz="1600" dirty="0">
              <a:latin typeface="Times New Roman"/>
              <a:cs typeface="Times New Roman"/>
            </a:endParaRPr>
          </a:p>
          <a:p>
            <a:pPr marL="59690">
              <a:lnSpc>
                <a:spcPct val="100000"/>
              </a:lnSpc>
              <a:spcBef>
                <a:spcPts val="894"/>
              </a:spcBef>
            </a:pPr>
            <a:r>
              <a:rPr sz="1400" b="1" dirty="0">
                <a:latin typeface="Times New Roman"/>
                <a:cs typeface="Times New Roman"/>
              </a:rPr>
              <a:t>Centre</a:t>
            </a:r>
            <a:r>
              <a:rPr sz="1400" b="1" spc="-65" dirty="0">
                <a:latin typeface="Times New Roman"/>
                <a:cs typeface="Times New Roman"/>
              </a:rPr>
              <a:t> </a:t>
            </a:r>
            <a:r>
              <a:rPr sz="1400" b="1" spc="-5" dirty="0">
                <a:latin typeface="Times New Roman"/>
                <a:cs typeface="Times New Roman"/>
              </a:rPr>
              <a:t>Coordinator</a:t>
            </a:r>
            <a:endParaRPr sz="1400" dirty="0">
              <a:latin typeface="Times New Roman"/>
              <a:cs typeface="Times New Roman"/>
            </a:endParaRPr>
          </a:p>
        </p:txBody>
      </p:sp>
      <p:pic>
        <p:nvPicPr>
          <p:cNvPr id="7" name="object 7"/>
          <p:cNvPicPr/>
          <p:nvPr/>
        </p:nvPicPr>
        <p:blipFill>
          <a:blip r:embed="rId2" cstate="print"/>
          <a:stretch>
            <a:fillRect/>
          </a:stretch>
        </p:blipFill>
        <p:spPr>
          <a:xfrm>
            <a:off x="914400" y="1249680"/>
            <a:ext cx="927735" cy="1122552"/>
          </a:xfrm>
          <a:prstGeom prst="rect">
            <a:avLst/>
          </a:prstGeom>
        </p:spPr>
      </p:pic>
      <p:pic>
        <p:nvPicPr>
          <p:cNvPr id="8" name="object 8"/>
          <p:cNvPicPr/>
          <p:nvPr/>
        </p:nvPicPr>
        <p:blipFill>
          <a:blip r:embed="rId3" cstate="print"/>
          <a:stretch>
            <a:fillRect/>
          </a:stretch>
        </p:blipFill>
        <p:spPr>
          <a:xfrm>
            <a:off x="5269865" y="1525854"/>
            <a:ext cx="1578610" cy="643813"/>
          </a:xfrm>
          <a:prstGeom prst="rect">
            <a:avLst/>
          </a:prstGeom>
        </p:spPr>
      </p:pic>
      <p:sp>
        <p:nvSpPr>
          <p:cNvPr id="9" name="object 9"/>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[9]</a:t>
            </a:r>
          </a:p>
        </p:txBody>
      </p:sp>
      <p:sp>
        <p:nvSpPr>
          <p:cNvPr id="8" name="TextBox 7">
            <a:extLst>
              <a:ext uri="{FF2B5EF4-FFF2-40B4-BE49-F238E27FC236}">
                <a16:creationId xmlns:a16="http://schemas.microsoft.com/office/drawing/2014/main" id="{4FD35CE8-0166-A303-7D60-B1FB52A48FCD}"/>
              </a:ext>
            </a:extLst>
          </p:cNvPr>
          <p:cNvSpPr txBox="1"/>
          <p:nvPr/>
        </p:nvSpPr>
        <p:spPr>
          <a:xfrm>
            <a:off x="600583" y="609600"/>
            <a:ext cx="6324600" cy="1167114"/>
          </a:xfrm>
          <a:prstGeom prst="rect">
            <a:avLst/>
          </a:prstGeom>
          <a:noFill/>
        </p:spPr>
        <p:txBody>
          <a:bodyPr wrap="square">
            <a:spAutoFit/>
          </a:bodyPr>
          <a:lstStyle/>
          <a:p>
            <a:pPr>
              <a:lnSpc>
                <a:spcPct val="150000"/>
              </a:lnSpc>
            </a:pPr>
            <a:r>
              <a:rPr lang="en-IN" sz="1200" dirty="0">
                <a:latin typeface="Times New Roman" panose="02020603050405020304" pitchFamily="18" charset="0"/>
                <a:cs typeface="Times New Roman" panose="02020603050405020304" pitchFamily="18" charset="0"/>
              </a:rPr>
              <a:t>In the event that the user forgets their password, our system provides a convenient</a:t>
            </a:r>
          </a:p>
          <a:p>
            <a:pPr>
              <a:lnSpc>
                <a:spcPct val="150000"/>
              </a:lnSpc>
            </a:pPr>
            <a:r>
              <a:rPr lang="en-IN" sz="1200" dirty="0">
                <a:latin typeface="Times New Roman" panose="02020603050405020304" pitchFamily="18" charset="0"/>
                <a:cs typeface="Times New Roman" panose="02020603050405020304" pitchFamily="18" charset="0"/>
              </a:rPr>
              <a:t>password reset feature. In order to reset the password, the user must first enter the email and </a:t>
            </a:r>
            <a:r>
              <a:rPr lang="en-IN" sz="1200" dirty="0" err="1">
                <a:latin typeface="Times New Roman" panose="02020603050405020304" pitchFamily="18" charset="0"/>
                <a:cs typeface="Times New Roman" panose="02020603050405020304" pitchFamily="18" charset="0"/>
              </a:rPr>
              <a:t>adhar</a:t>
            </a:r>
            <a:r>
              <a:rPr lang="en-IN" sz="1200" dirty="0">
                <a:latin typeface="Times New Roman" panose="02020603050405020304" pitchFamily="18" charset="0"/>
                <a:cs typeface="Times New Roman" panose="02020603050405020304" pitchFamily="18" charset="0"/>
              </a:rPr>
              <a:t> card number and reset the password. This added layer of security helps to safeguard the user's account and prevent unauthorized access.</a:t>
            </a:r>
          </a:p>
        </p:txBody>
      </p:sp>
      <p:sp>
        <p:nvSpPr>
          <p:cNvPr id="10" name="TextBox 9">
            <a:extLst>
              <a:ext uri="{FF2B5EF4-FFF2-40B4-BE49-F238E27FC236}">
                <a16:creationId xmlns:a16="http://schemas.microsoft.com/office/drawing/2014/main" id="{44E9AF44-B46E-6051-332B-20EBB44FDA91}"/>
              </a:ext>
            </a:extLst>
          </p:cNvPr>
          <p:cNvSpPr txBox="1"/>
          <p:nvPr/>
        </p:nvSpPr>
        <p:spPr>
          <a:xfrm>
            <a:off x="600583" y="2209800"/>
            <a:ext cx="3886200" cy="474489"/>
          </a:xfrm>
          <a:prstGeom prst="rect">
            <a:avLst/>
          </a:prstGeom>
          <a:noFill/>
        </p:spPr>
        <p:txBody>
          <a:bodyPr wrap="square">
            <a:spAutoFit/>
          </a:bodyPr>
          <a:lstStyle/>
          <a:p>
            <a:pPr marL="12700">
              <a:lnSpc>
                <a:spcPct val="100000"/>
              </a:lnSpc>
              <a:spcBef>
                <a:spcPts val="100"/>
              </a:spcBef>
            </a:pPr>
            <a:r>
              <a:rPr lang="en-IN" sz="1200" spc="-50" dirty="0">
                <a:latin typeface="Times New Roman"/>
                <a:cs typeface="Times New Roman"/>
              </a:rPr>
              <a:t>1.4.1.2</a:t>
            </a:r>
            <a:r>
              <a:rPr lang="en-IN" sz="1200" spc="45" dirty="0">
                <a:latin typeface="Times New Roman"/>
                <a:cs typeface="Times New Roman"/>
              </a:rPr>
              <a:t> Admin</a:t>
            </a:r>
            <a:r>
              <a:rPr lang="en-IN" sz="1200" spc="-5" dirty="0">
                <a:latin typeface="Times New Roman"/>
                <a:cs typeface="Times New Roman"/>
              </a:rPr>
              <a:t>:</a:t>
            </a:r>
          </a:p>
          <a:p>
            <a:pPr marL="12700">
              <a:lnSpc>
                <a:spcPct val="100000"/>
              </a:lnSpc>
              <a:spcBef>
                <a:spcPts val="100"/>
              </a:spcBef>
            </a:pPr>
            <a:endParaRPr lang="en-IN" sz="1200" dirty="0">
              <a:latin typeface="Times New Roman"/>
              <a:cs typeface="Times New Roman"/>
            </a:endParaRPr>
          </a:p>
        </p:txBody>
      </p:sp>
      <p:sp>
        <p:nvSpPr>
          <p:cNvPr id="12" name="TextBox 11">
            <a:extLst>
              <a:ext uri="{FF2B5EF4-FFF2-40B4-BE49-F238E27FC236}">
                <a16:creationId xmlns:a16="http://schemas.microsoft.com/office/drawing/2014/main" id="{D8A86D4B-043D-2767-205D-5B9F7D7B37A9}"/>
              </a:ext>
            </a:extLst>
          </p:cNvPr>
          <p:cNvSpPr txBox="1"/>
          <p:nvPr/>
        </p:nvSpPr>
        <p:spPr>
          <a:xfrm>
            <a:off x="762000" y="2618910"/>
            <a:ext cx="6409817" cy="2829108"/>
          </a:xfrm>
          <a:prstGeom prst="rect">
            <a:avLst/>
          </a:prstGeom>
          <a:noFill/>
        </p:spPr>
        <p:txBody>
          <a:bodyPr wrap="square">
            <a:spAutoFit/>
          </a:bodyPr>
          <a:lstStyle/>
          <a:p>
            <a:pPr>
              <a:lnSpc>
                <a:spcPct val="150000"/>
              </a:lnSpc>
            </a:pPr>
            <a:r>
              <a:rPr lang="en-IN" sz="1200" dirty="0">
                <a:latin typeface="Times New Roman" panose="02020603050405020304" pitchFamily="18" charset="0"/>
                <a:cs typeface="Times New Roman" panose="02020603050405020304" pitchFamily="18" charset="0"/>
              </a:rPr>
              <a:t>Upon logging in, the admin will be directed to the admin interface, the</a:t>
            </a:r>
          </a:p>
          <a:p>
            <a:pPr>
              <a:lnSpc>
                <a:spcPct val="150000"/>
              </a:lnSpc>
            </a:pPr>
            <a:r>
              <a:rPr lang="en-IN" sz="1200" dirty="0">
                <a:latin typeface="Times New Roman" panose="02020603050405020304" pitchFamily="18" charset="0"/>
                <a:cs typeface="Times New Roman" panose="02020603050405020304" pitchFamily="18" charset="0"/>
              </a:rPr>
              <a:t>admin is provided with an overview of the hotel's booking status, including the number</a:t>
            </a:r>
          </a:p>
          <a:p>
            <a:pPr>
              <a:lnSpc>
                <a:spcPct val="150000"/>
              </a:lnSpc>
            </a:pPr>
            <a:r>
              <a:rPr lang="en-IN" sz="1200" dirty="0">
                <a:latin typeface="Times New Roman" panose="02020603050405020304" pitchFamily="18" charset="0"/>
                <a:cs typeface="Times New Roman" panose="02020603050405020304" pitchFamily="18" charset="0"/>
              </a:rPr>
              <a:t>of rooms that have been booked and the number of deluxe and non-deluxe rooms that</a:t>
            </a:r>
          </a:p>
          <a:p>
            <a:pPr>
              <a:lnSpc>
                <a:spcPct val="150000"/>
              </a:lnSpc>
            </a:pPr>
            <a:r>
              <a:rPr lang="en-IN" sz="1200" dirty="0">
                <a:latin typeface="Times New Roman" panose="02020603050405020304" pitchFamily="18" charset="0"/>
                <a:cs typeface="Times New Roman" panose="02020603050405020304" pitchFamily="18" charset="0"/>
              </a:rPr>
              <a:t>have been booked.</a:t>
            </a:r>
          </a:p>
          <a:p>
            <a:pPr>
              <a:lnSpc>
                <a:spcPct val="150000"/>
              </a:lnSpc>
            </a:pPr>
            <a:r>
              <a:rPr lang="en-IN" sz="1200" dirty="0">
                <a:latin typeface="Times New Roman" panose="02020603050405020304" pitchFamily="18" charset="0"/>
                <a:cs typeface="Times New Roman" panose="02020603050405020304" pitchFamily="18" charset="0"/>
              </a:rPr>
              <a:t>In addition, the manager can view individual bookings, which include details such as the</a:t>
            </a:r>
          </a:p>
          <a:p>
            <a:pPr>
              <a:lnSpc>
                <a:spcPct val="150000"/>
              </a:lnSpc>
            </a:pPr>
            <a:r>
              <a:rPr lang="en-IN" sz="1200" dirty="0">
                <a:latin typeface="Times New Roman" panose="02020603050405020304" pitchFamily="18" charset="0"/>
                <a:cs typeface="Times New Roman" panose="02020603050405020304" pitchFamily="18" charset="0"/>
              </a:rPr>
              <a:t>check-in and check-out dates, room type, number of guests, and booking ID. </a:t>
            </a:r>
          </a:p>
          <a:p>
            <a:pPr>
              <a:lnSpc>
                <a:spcPct val="150000"/>
              </a:lnSpc>
            </a:pPr>
            <a:r>
              <a:rPr lang="en-IN" sz="1200" dirty="0">
                <a:latin typeface="Times New Roman" panose="02020603050405020304" pitchFamily="18" charset="0"/>
                <a:cs typeface="Times New Roman" panose="02020603050405020304" pitchFamily="18" charset="0"/>
              </a:rPr>
              <a:t>Furthermore, the manager can view a list of all rooms and check which guests are</a:t>
            </a:r>
          </a:p>
          <a:p>
            <a:pPr>
              <a:lnSpc>
                <a:spcPct val="150000"/>
              </a:lnSpc>
            </a:pPr>
            <a:r>
              <a:rPr lang="en-IN" sz="1200" dirty="0">
                <a:latin typeface="Times New Roman" panose="02020603050405020304" pitchFamily="18" charset="0"/>
                <a:cs typeface="Times New Roman" panose="02020603050405020304" pitchFamily="18" charset="0"/>
              </a:rPr>
              <a:t>currently staying in each room. Overall, our booking management portal offers a</a:t>
            </a:r>
          </a:p>
          <a:p>
            <a:pPr>
              <a:lnSpc>
                <a:spcPct val="150000"/>
              </a:lnSpc>
            </a:pPr>
            <a:r>
              <a:rPr lang="en-IN" sz="1200" dirty="0">
                <a:latin typeface="Times New Roman" panose="02020603050405020304" pitchFamily="18" charset="0"/>
                <a:cs typeface="Times New Roman" panose="02020603050405020304" pitchFamily="18" charset="0"/>
              </a:rPr>
              <a:t>comprehensive solution for efficient hotel management.</a:t>
            </a:r>
          </a:p>
          <a:p>
            <a:pPr>
              <a:lnSpc>
                <a:spcPct val="150000"/>
              </a:lnSpc>
            </a:pPr>
            <a:r>
              <a:rPr lang="en-IN" sz="1200" dirty="0">
                <a:latin typeface="Times New Roman" panose="02020603050405020304" pitchFamily="18" charset="0"/>
                <a:cs typeface="Times New Roman" panose="02020603050405020304" pitchFamily="18" charset="0"/>
              </a:rPr>
              <a:t>Admin can also be check the enquiry coming from different customer and manage the enquiry.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2409189" y="7588757"/>
            <a:ext cx="2626995" cy="228268"/>
          </a:xfrm>
          <a:prstGeom prst="rect">
            <a:avLst/>
          </a:prstGeom>
        </p:spPr>
        <p:txBody>
          <a:bodyPr vert="horz" wrap="square" lIns="0" tIns="12700" rIns="0" bIns="0" rtlCol="0">
            <a:spAutoFit/>
          </a:bodyPr>
          <a:lstStyle/>
          <a:p>
            <a:pPr marL="12700">
              <a:lnSpc>
                <a:spcPct val="100000"/>
              </a:lnSpc>
              <a:spcBef>
                <a:spcPts val="100"/>
              </a:spcBef>
            </a:pPr>
            <a:r>
              <a:rPr sz="1400" i="1" spc="-5" dirty="0">
                <a:solidFill>
                  <a:srgbClr val="17406C"/>
                </a:solidFill>
                <a:latin typeface="Times New Roman"/>
                <a:cs typeface="Times New Roman"/>
              </a:rPr>
              <a:t>Figure</a:t>
            </a:r>
            <a:r>
              <a:rPr sz="1400" i="1" spc="-55" dirty="0">
                <a:solidFill>
                  <a:srgbClr val="17406C"/>
                </a:solidFill>
                <a:latin typeface="Times New Roman"/>
                <a:cs typeface="Times New Roman"/>
              </a:rPr>
              <a:t> </a:t>
            </a:r>
            <a:r>
              <a:rPr sz="1400" i="1" dirty="0">
                <a:solidFill>
                  <a:srgbClr val="17406C"/>
                </a:solidFill>
                <a:latin typeface="Times New Roman"/>
                <a:cs typeface="Times New Roman"/>
              </a:rPr>
              <a:t>1</a:t>
            </a:r>
            <a:r>
              <a:rPr sz="1400" i="1" spc="-45" dirty="0">
                <a:solidFill>
                  <a:srgbClr val="17406C"/>
                </a:solidFill>
                <a:latin typeface="Times New Roman"/>
                <a:cs typeface="Times New Roman"/>
              </a:rPr>
              <a:t> </a:t>
            </a:r>
            <a:r>
              <a:rPr lang="en-IN" sz="1400" i="1" spc="-45" dirty="0">
                <a:solidFill>
                  <a:srgbClr val="17406C"/>
                </a:solidFill>
                <a:latin typeface="Times New Roman"/>
                <a:cs typeface="Times New Roman"/>
              </a:rPr>
              <a:t>User </a:t>
            </a:r>
            <a:r>
              <a:rPr sz="1400" i="1" spc="-5" dirty="0">
                <a:solidFill>
                  <a:srgbClr val="17406C"/>
                </a:solidFill>
                <a:latin typeface="Times New Roman"/>
                <a:cs typeface="Times New Roman"/>
              </a:rPr>
              <a:t>Activity</a:t>
            </a:r>
            <a:r>
              <a:rPr sz="1400" i="1" spc="-45" dirty="0">
                <a:solidFill>
                  <a:srgbClr val="17406C"/>
                </a:solidFill>
                <a:latin typeface="Times New Roman"/>
                <a:cs typeface="Times New Roman"/>
              </a:rPr>
              <a:t> </a:t>
            </a:r>
            <a:r>
              <a:rPr sz="1400" i="1" spc="-5" dirty="0">
                <a:solidFill>
                  <a:srgbClr val="17406C"/>
                </a:solidFill>
                <a:latin typeface="Times New Roman"/>
                <a:cs typeface="Times New Roman"/>
              </a:rPr>
              <a:t>Diagram</a:t>
            </a:r>
            <a:endParaRPr sz="1400" dirty="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[10]</a:t>
            </a:r>
          </a:p>
        </p:txBody>
      </p:sp>
      <p:pic>
        <p:nvPicPr>
          <p:cNvPr id="9" name="Picture 8">
            <a:extLst>
              <a:ext uri="{FF2B5EF4-FFF2-40B4-BE49-F238E27FC236}">
                <a16:creationId xmlns:a16="http://schemas.microsoft.com/office/drawing/2014/main" id="{7E5C7237-2CF7-3566-7DE5-D86596D0D46E}"/>
              </a:ext>
            </a:extLst>
          </p:cNvPr>
          <p:cNvPicPr>
            <a:picLocks noChangeAspect="1"/>
          </p:cNvPicPr>
          <p:nvPr/>
        </p:nvPicPr>
        <p:blipFill>
          <a:blip r:embed="rId2"/>
          <a:stretch>
            <a:fillRect/>
          </a:stretch>
        </p:blipFill>
        <p:spPr>
          <a:xfrm>
            <a:off x="711390" y="1524000"/>
            <a:ext cx="6400800" cy="5105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1127556" y="1144269"/>
            <a:ext cx="6264275" cy="4241674"/>
          </a:xfrm>
          <a:prstGeom prst="rect">
            <a:avLst/>
          </a:prstGeom>
        </p:spPr>
        <p:txBody>
          <a:bodyPr vert="horz" wrap="square" lIns="0" tIns="86995" rIns="0" bIns="0" rtlCol="0">
            <a:spAutoFit/>
          </a:bodyPr>
          <a:lstStyle/>
          <a:p>
            <a:pPr marL="243840" indent="-231775">
              <a:lnSpc>
                <a:spcPct val="150000"/>
              </a:lnSpc>
              <a:spcBef>
                <a:spcPts val="685"/>
              </a:spcBef>
              <a:buFont typeface="Wingdings"/>
              <a:buChar char=""/>
              <a:tabLst>
                <a:tab pos="244475" algn="l"/>
              </a:tabLst>
            </a:pPr>
            <a:r>
              <a:rPr sz="1200" b="1" spc="-5" dirty="0">
                <a:latin typeface="Times New Roman"/>
                <a:cs typeface="Times New Roman"/>
              </a:rPr>
              <a:t>View</a:t>
            </a:r>
            <a:r>
              <a:rPr lang="en-IN" sz="1200" b="1" spc="-5" dirty="0">
                <a:latin typeface="Times New Roman"/>
                <a:cs typeface="Times New Roman"/>
              </a:rPr>
              <a:t>  Event</a:t>
            </a:r>
            <a:endParaRPr sz="1200" dirty="0">
              <a:latin typeface="Times New Roman"/>
              <a:cs typeface="Times New Roman"/>
            </a:endParaRPr>
          </a:p>
          <a:p>
            <a:pPr marL="243840" marR="711835">
              <a:lnSpc>
                <a:spcPct val="150000"/>
              </a:lnSpc>
              <a:spcBef>
                <a:spcPts val="160"/>
              </a:spcBef>
            </a:pPr>
            <a:r>
              <a:rPr lang="en-IN" sz="1200" spc="-10" dirty="0">
                <a:latin typeface="Times New Roman"/>
                <a:cs typeface="Times New Roman"/>
              </a:rPr>
              <a:t>User</a:t>
            </a:r>
            <a:r>
              <a:rPr sz="1200" spc="-10" dirty="0">
                <a:latin typeface="Times New Roman"/>
                <a:cs typeface="Times New Roman"/>
              </a:rPr>
              <a:t> </a:t>
            </a:r>
            <a:r>
              <a:rPr sz="1200" spc="-5" dirty="0">
                <a:latin typeface="Times New Roman"/>
                <a:cs typeface="Times New Roman"/>
              </a:rPr>
              <a:t>can</a:t>
            </a:r>
            <a:r>
              <a:rPr sz="1200" spc="5" dirty="0">
                <a:latin typeface="Times New Roman"/>
                <a:cs typeface="Times New Roman"/>
              </a:rPr>
              <a:t> </a:t>
            </a:r>
            <a:r>
              <a:rPr lang="en-IN" sz="1200" spc="-5" dirty="0">
                <a:latin typeface="Times New Roman"/>
                <a:cs typeface="Times New Roman"/>
              </a:rPr>
              <a:t>select and add the event</a:t>
            </a:r>
            <a:r>
              <a:rPr sz="1200" dirty="0">
                <a:latin typeface="Times New Roman"/>
                <a:cs typeface="Times New Roman"/>
              </a:rPr>
              <a:t>.</a:t>
            </a:r>
          </a:p>
          <a:p>
            <a:pPr marL="243840" indent="-231775">
              <a:lnSpc>
                <a:spcPct val="150000"/>
              </a:lnSpc>
              <a:spcBef>
                <a:spcPts val="685"/>
              </a:spcBef>
              <a:buFont typeface="Wingdings"/>
              <a:buChar char=""/>
              <a:tabLst>
                <a:tab pos="244475" algn="l"/>
              </a:tabLst>
            </a:pPr>
            <a:r>
              <a:rPr lang="en-IN" sz="1200" b="1" spc="-5" dirty="0">
                <a:latin typeface="Times New Roman"/>
                <a:cs typeface="Times New Roman"/>
              </a:rPr>
              <a:t>View  Room</a:t>
            </a:r>
            <a:endParaRPr lang="en-IN" sz="1200" dirty="0">
              <a:latin typeface="Times New Roman"/>
              <a:cs typeface="Times New Roman"/>
            </a:endParaRPr>
          </a:p>
          <a:p>
            <a:pPr marL="243840">
              <a:lnSpc>
                <a:spcPct val="150000"/>
              </a:lnSpc>
              <a:spcBef>
                <a:spcPts val="575"/>
              </a:spcBef>
            </a:pPr>
            <a:r>
              <a:rPr lang="en-IN" sz="1200" dirty="0">
                <a:latin typeface="Times New Roman"/>
                <a:cs typeface="Times New Roman"/>
              </a:rPr>
              <a:t>User can select the type of room and add the room</a:t>
            </a:r>
            <a:r>
              <a:rPr sz="1200" dirty="0">
                <a:latin typeface="Times New Roman"/>
                <a:cs typeface="Times New Roman"/>
              </a:rPr>
              <a:t>.</a:t>
            </a:r>
          </a:p>
          <a:p>
            <a:pPr>
              <a:lnSpc>
                <a:spcPct val="150000"/>
              </a:lnSpc>
            </a:pPr>
            <a:endParaRPr sz="1400" dirty="0">
              <a:latin typeface="Times New Roman"/>
              <a:cs typeface="Times New Roman"/>
            </a:endParaRPr>
          </a:p>
          <a:p>
            <a:pPr marL="243840" indent="-231775">
              <a:lnSpc>
                <a:spcPct val="150000"/>
              </a:lnSpc>
              <a:spcBef>
                <a:spcPts val="685"/>
              </a:spcBef>
              <a:buFont typeface="Wingdings"/>
              <a:buChar char=""/>
              <a:tabLst>
                <a:tab pos="244475" algn="l"/>
              </a:tabLst>
            </a:pPr>
            <a:r>
              <a:rPr lang="en-IN" sz="1200" b="1" spc="-5" dirty="0">
                <a:latin typeface="Times New Roman"/>
                <a:cs typeface="Times New Roman"/>
              </a:rPr>
              <a:t>View  Types of Room</a:t>
            </a:r>
            <a:endParaRPr lang="en-IN" sz="1200" dirty="0">
              <a:latin typeface="Times New Roman"/>
              <a:cs typeface="Times New Roman"/>
            </a:endParaRPr>
          </a:p>
          <a:p>
            <a:pPr marL="243840">
              <a:lnSpc>
                <a:spcPct val="150000"/>
              </a:lnSpc>
              <a:spcBef>
                <a:spcPts val="575"/>
              </a:spcBef>
            </a:pPr>
            <a:r>
              <a:rPr lang="en-IN" sz="1200" spc="-5" dirty="0">
                <a:latin typeface="Times New Roman"/>
                <a:cs typeface="Times New Roman"/>
              </a:rPr>
              <a:t>User can select the room from the available type of room</a:t>
            </a:r>
            <a:r>
              <a:rPr sz="1200" spc="-5" dirty="0">
                <a:latin typeface="Times New Roman"/>
                <a:cs typeface="Times New Roman"/>
              </a:rPr>
              <a:t>.</a:t>
            </a:r>
            <a:endParaRPr sz="1200" dirty="0">
              <a:latin typeface="Times New Roman"/>
              <a:cs typeface="Times New Roman"/>
            </a:endParaRPr>
          </a:p>
          <a:p>
            <a:pPr>
              <a:lnSpc>
                <a:spcPct val="150000"/>
              </a:lnSpc>
              <a:spcBef>
                <a:spcPts val="30"/>
              </a:spcBef>
            </a:pPr>
            <a:endParaRPr sz="1350" dirty="0">
              <a:latin typeface="Times New Roman"/>
              <a:cs typeface="Times New Roman"/>
            </a:endParaRPr>
          </a:p>
          <a:p>
            <a:pPr marL="243840" indent="-231775">
              <a:lnSpc>
                <a:spcPct val="150000"/>
              </a:lnSpc>
              <a:buFont typeface="Wingdings"/>
              <a:buChar char=""/>
              <a:tabLst>
                <a:tab pos="244475" algn="l"/>
              </a:tabLst>
            </a:pPr>
            <a:r>
              <a:rPr sz="1200" b="1" spc="-5" dirty="0">
                <a:latin typeface="Times New Roman"/>
                <a:cs typeface="Times New Roman"/>
              </a:rPr>
              <a:t>Delete</a:t>
            </a:r>
            <a:r>
              <a:rPr lang="en-IN" sz="1200" b="1" spc="-5" dirty="0">
                <a:latin typeface="Times New Roman"/>
                <a:cs typeface="Times New Roman"/>
              </a:rPr>
              <a:t> booking</a:t>
            </a:r>
            <a:endParaRPr sz="1200" dirty="0">
              <a:latin typeface="Times New Roman"/>
              <a:cs typeface="Times New Roman"/>
            </a:endParaRPr>
          </a:p>
          <a:p>
            <a:pPr>
              <a:lnSpc>
                <a:spcPct val="150000"/>
              </a:lnSpc>
              <a:spcBef>
                <a:spcPts val="30"/>
              </a:spcBef>
            </a:pPr>
            <a:r>
              <a:rPr lang="en-IN" sz="1350" dirty="0">
                <a:latin typeface="Times New Roman"/>
                <a:cs typeface="Times New Roman"/>
              </a:rPr>
              <a:t>       User  can delete the bookings.</a:t>
            </a:r>
          </a:p>
          <a:p>
            <a:pPr>
              <a:lnSpc>
                <a:spcPct val="150000"/>
              </a:lnSpc>
              <a:spcBef>
                <a:spcPts val="30"/>
              </a:spcBef>
            </a:pPr>
            <a:endParaRPr sz="1350" dirty="0">
              <a:latin typeface="Times New Roman"/>
              <a:cs typeface="Times New Roman"/>
            </a:endParaRPr>
          </a:p>
          <a:p>
            <a:pPr marL="243840" indent="-231775">
              <a:lnSpc>
                <a:spcPct val="150000"/>
              </a:lnSpc>
              <a:spcBef>
                <a:spcPts val="5"/>
              </a:spcBef>
              <a:buFont typeface="Wingdings"/>
              <a:buChar char=""/>
              <a:tabLst>
                <a:tab pos="244475" algn="l"/>
              </a:tabLst>
            </a:pPr>
            <a:r>
              <a:rPr lang="en-US" sz="1200" b="1" spc="-5" dirty="0">
                <a:latin typeface="Times New Roman"/>
                <a:cs typeface="Times New Roman"/>
              </a:rPr>
              <a:t>View Booking History</a:t>
            </a:r>
            <a:endParaRPr lang="en-US" sz="1200" dirty="0">
              <a:latin typeface="Times New Roman"/>
              <a:cs typeface="Times New Roman"/>
            </a:endParaRPr>
          </a:p>
          <a:p>
            <a:pPr marL="243840">
              <a:lnSpc>
                <a:spcPct val="150000"/>
              </a:lnSpc>
              <a:spcBef>
                <a:spcPts val="590"/>
              </a:spcBef>
            </a:pPr>
            <a:r>
              <a:rPr lang="en-US" sz="1200" dirty="0">
                <a:latin typeface="Times New Roman"/>
                <a:cs typeface="Times New Roman"/>
              </a:rPr>
              <a:t>User can view the booking history.</a:t>
            </a: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2497963" y="7623809"/>
            <a:ext cx="2769235" cy="228268"/>
          </a:xfrm>
          <a:prstGeom prst="rect">
            <a:avLst/>
          </a:prstGeom>
        </p:spPr>
        <p:txBody>
          <a:bodyPr vert="horz" wrap="square" lIns="0" tIns="12700" rIns="0" bIns="0" rtlCol="0">
            <a:spAutoFit/>
          </a:bodyPr>
          <a:lstStyle/>
          <a:p>
            <a:pPr marL="12700">
              <a:lnSpc>
                <a:spcPct val="100000"/>
              </a:lnSpc>
              <a:spcBef>
                <a:spcPts val="100"/>
              </a:spcBef>
            </a:pPr>
            <a:r>
              <a:rPr sz="1400" i="1" spc="-5" dirty="0">
                <a:solidFill>
                  <a:srgbClr val="17406C"/>
                </a:solidFill>
                <a:latin typeface="Times New Roman"/>
                <a:cs typeface="Times New Roman"/>
              </a:rPr>
              <a:t>Figure</a:t>
            </a:r>
            <a:r>
              <a:rPr sz="1400" i="1" spc="-50" dirty="0">
                <a:solidFill>
                  <a:srgbClr val="17406C"/>
                </a:solidFill>
                <a:latin typeface="Times New Roman"/>
                <a:cs typeface="Times New Roman"/>
              </a:rPr>
              <a:t> </a:t>
            </a:r>
            <a:r>
              <a:rPr sz="1400" i="1" dirty="0">
                <a:solidFill>
                  <a:srgbClr val="17406C"/>
                </a:solidFill>
                <a:latin typeface="Times New Roman"/>
                <a:cs typeface="Times New Roman"/>
              </a:rPr>
              <a:t>2</a:t>
            </a:r>
            <a:r>
              <a:rPr sz="1400" i="1" spc="-25" dirty="0">
                <a:solidFill>
                  <a:srgbClr val="17406C"/>
                </a:solidFill>
                <a:latin typeface="Times New Roman"/>
                <a:cs typeface="Times New Roman"/>
              </a:rPr>
              <a:t> </a:t>
            </a:r>
            <a:r>
              <a:rPr lang="en-IN" sz="1400" i="1" spc="-25" dirty="0">
                <a:solidFill>
                  <a:srgbClr val="17406C"/>
                </a:solidFill>
                <a:latin typeface="Times New Roman"/>
                <a:cs typeface="Times New Roman"/>
              </a:rPr>
              <a:t>Admin </a:t>
            </a:r>
            <a:r>
              <a:rPr sz="1400" i="1" spc="-5" dirty="0">
                <a:solidFill>
                  <a:srgbClr val="17406C"/>
                </a:solidFill>
                <a:latin typeface="Times New Roman"/>
                <a:cs typeface="Times New Roman"/>
              </a:rPr>
              <a:t>Activity</a:t>
            </a:r>
            <a:r>
              <a:rPr sz="1400" i="1" spc="-40" dirty="0">
                <a:solidFill>
                  <a:srgbClr val="17406C"/>
                </a:solidFill>
                <a:latin typeface="Times New Roman"/>
                <a:cs typeface="Times New Roman"/>
              </a:rPr>
              <a:t> </a:t>
            </a:r>
            <a:r>
              <a:rPr sz="1400" i="1" spc="-5" dirty="0">
                <a:solidFill>
                  <a:srgbClr val="17406C"/>
                </a:solidFill>
                <a:latin typeface="Times New Roman"/>
                <a:cs typeface="Times New Roman"/>
              </a:rPr>
              <a:t>Diagram</a:t>
            </a:r>
            <a:endParaRPr sz="1400" dirty="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[12]</a:t>
            </a:r>
          </a:p>
        </p:txBody>
      </p:sp>
      <p:pic>
        <p:nvPicPr>
          <p:cNvPr id="11" name="Picture 10">
            <a:extLst>
              <a:ext uri="{FF2B5EF4-FFF2-40B4-BE49-F238E27FC236}">
                <a16:creationId xmlns:a16="http://schemas.microsoft.com/office/drawing/2014/main" id="{1D127750-0302-E941-C020-D63635750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0"/>
            <a:ext cx="6402705" cy="51401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1127556" y="1145793"/>
            <a:ext cx="5137150" cy="4741811"/>
          </a:xfrm>
          <a:prstGeom prst="rect">
            <a:avLst/>
          </a:prstGeom>
        </p:spPr>
        <p:txBody>
          <a:bodyPr vert="horz" wrap="square" lIns="0" tIns="85725" rIns="0" bIns="0" rtlCol="0">
            <a:spAutoFit/>
          </a:bodyPr>
          <a:lstStyle/>
          <a:p>
            <a:pPr>
              <a:lnSpc>
                <a:spcPct val="100000"/>
              </a:lnSpc>
              <a:spcBef>
                <a:spcPts val="45"/>
              </a:spcBef>
            </a:pPr>
            <a:endParaRPr sz="1350" dirty="0">
              <a:latin typeface="Times New Roman"/>
              <a:cs typeface="Times New Roman"/>
            </a:endParaRPr>
          </a:p>
          <a:p>
            <a:pPr marL="243840" indent="-231775">
              <a:lnSpc>
                <a:spcPct val="150000"/>
              </a:lnSpc>
              <a:buFont typeface="Wingdings"/>
              <a:buChar char=""/>
              <a:tabLst>
                <a:tab pos="244475" algn="l"/>
              </a:tabLst>
            </a:pPr>
            <a:r>
              <a:rPr sz="1200" b="1" spc="-5" dirty="0">
                <a:latin typeface="Times New Roman"/>
                <a:cs typeface="Times New Roman"/>
              </a:rPr>
              <a:t>View</a:t>
            </a:r>
            <a:r>
              <a:rPr lang="en-IN" sz="1200" b="1" spc="-5" dirty="0">
                <a:latin typeface="Times New Roman"/>
                <a:cs typeface="Times New Roman"/>
              </a:rPr>
              <a:t> Room Booking details</a:t>
            </a:r>
            <a:endParaRPr sz="1200" dirty="0">
              <a:latin typeface="Times New Roman"/>
              <a:cs typeface="Times New Roman"/>
            </a:endParaRPr>
          </a:p>
          <a:p>
            <a:pPr marL="243840">
              <a:lnSpc>
                <a:spcPct val="150000"/>
              </a:lnSpc>
              <a:spcBef>
                <a:spcPts val="550"/>
              </a:spcBef>
            </a:pPr>
            <a:r>
              <a:rPr lang="en-IN" sz="1200" dirty="0">
                <a:latin typeface="Times New Roman"/>
                <a:cs typeface="Times New Roman"/>
              </a:rPr>
              <a:t>Admin can check the all the room booking details.</a:t>
            </a:r>
          </a:p>
          <a:p>
            <a:pPr marL="243840">
              <a:lnSpc>
                <a:spcPct val="150000"/>
              </a:lnSpc>
              <a:spcBef>
                <a:spcPts val="550"/>
              </a:spcBef>
            </a:pPr>
            <a:endParaRPr lang="en-IN" sz="1200" dirty="0">
              <a:latin typeface="Times New Roman"/>
              <a:cs typeface="Times New Roman"/>
            </a:endParaRPr>
          </a:p>
          <a:p>
            <a:pPr marL="243840" indent="-231775">
              <a:lnSpc>
                <a:spcPct val="150000"/>
              </a:lnSpc>
              <a:buFont typeface="Wingdings"/>
              <a:buChar char=""/>
              <a:tabLst>
                <a:tab pos="244475" algn="l"/>
              </a:tabLst>
            </a:pPr>
            <a:r>
              <a:rPr lang="en-US" sz="1200" b="1" spc="-5" dirty="0">
                <a:latin typeface="Times New Roman"/>
                <a:cs typeface="Times New Roman"/>
              </a:rPr>
              <a:t>View Event Booking details</a:t>
            </a:r>
            <a:endParaRPr lang="en-US" sz="1200" dirty="0">
              <a:latin typeface="Times New Roman"/>
              <a:cs typeface="Times New Roman"/>
            </a:endParaRPr>
          </a:p>
          <a:p>
            <a:pPr marL="243840">
              <a:lnSpc>
                <a:spcPct val="150000"/>
              </a:lnSpc>
              <a:spcBef>
                <a:spcPts val="550"/>
              </a:spcBef>
            </a:pPr>
            <a:r>
              <a:rPr lang="en-US" sz="1200" dirty="0">
                <a:latin typeface="Times New Roman"/>
                <a:cs typeface="Times New Roman"/>
              </a:rPr>
              <a:t>Admin can check the all the event booking details.</a:t>
            </a:r>
          </a:p>
          <a:p>
            <a:pPr marL="243840">
              <a:lnSpc>
                <a:spcPct val="150000"/>
              </a:lnSpc>
              <a:spcBef>
                <a:spcPts val="550"/>
              </a:spcBef>
            </a:pPr>
            <a:endParaRPr lang="en-US" sz="1200" dirty="0">
              <a:latin typeface="Times New Roman"/>
              <a:cs typeface="Times New Roman"/>
            </a:endParaRPr>
          </a:p>
          <a:p>
            <a:pPr marL="243840" indent="-231775">
              <a:lnSpc>
                <a:spcPct val="150000"/>
              </a:lnSpc>
              <a:buFont typeface="Wingdings"/>
              <a:buChar char=""/>
              <a:tabLst>
                <a:tab pos="244475" algn="l"/>
              </a:tabLst>
            </a:pPr>
            <a:r>
              <a:rPr lang="en-US" sz="1200" b="1" spc="-5" dirty="0">
                <a:latin typeface="Times New Roman"/>
                <a:cs typeface="Times New Roman"/>
              </a:rPr>
              <a:t>View Customer details</a:t>
            </a:r>
            <a:endParaRPr lang="en-US" sz="1200" dirty="0">
              <a:latin typeface="Times New Roman"/>
              <a:cs typeface="Times New Roman"/>
            </a:endParaRPr>
          </a:p>
          <a:p>
            <a:pPr marL="243840">
              <a:lnSpc>
                <a:spcPct val="150000"/>
              </a:lnSpc>
              <a:spcBef>
                <a:spcPts val="550"/>
              </a:spcBef>
            </a:pPr>
            <a:r>
              <a:rPr lang="en-US" sz="1200" dirty="0">
                <a:latin typeface="Times New Roman"/>
                <a:cs typeface="Times New Roman"/>
              </a:rPr>
              <a:t>Admin can check the all customer details.</a:t>
            </a:r>
          </a:p>
          <a:p>
            <a:pPr marL="243840">
              <a:lnSpc>
                <a:spcPct val="150000"/>
              </a:lnSpc>
              <a:spcBef>
                <a:spcPts val="550"/>
              </a:spcBef>
            </a:pPr>
            <a:endParaRPr lang="en-US" sz="1200" dirty="0">
              <a:latin typeface="Times New Roman"/>
              <a:cs typeface="Times New Roman"/>
            </a:endParaRPr>
          </a:p>
          <a:p>
            <a:pPr marL="243840" indent="-231775">
              <a:lnSpc>
                <a:spcPct val="150000"/>
              </a:lnSpc>
              <a:buFont typeface="Wingdings"/>
              <a:buChar char=""/>
              <a:tabLst>
                <a:tab pos="244475" algn="l"/>
              </a:tabLst>
            </a:pPr>
            <a:r>
              <a:rPr lang="en-US" sz="1200" b="1" spc="-5" dirty="0">
                <a:latin typeface="Times New Roman"/>
                <a:cs typeface="Times New Roman"/>
              </a:rPr>
              <a:t>View Enquiry details</a:t>
            </a:r>
            <a:endParaRPr lang="en-US" sz="1200" dirty="0">
              <a:latin typeface="Times New Roman"/>
              <a:cs typeface="Times New Roman"/>
            </a:endParaRPr>
          </a:p>
          <a:p>
            <a:pPr marL="243840">
              <a:lnSpc>
                <a:spcPct val="150000"/>
              </a:lnSpc>
              <a:spcBef>
                <a:spcPts val="550"/>
              </a:spcBef>
            </a:pPr>
            <a:r>
              <a:rPr lang="en-US" sz="1200" dirty="0">
                <a:latin typeface="Times New Roman"/>
                <a:cs typeface="Times New Roman"/>
              </a:rPr>
              <a:t>Admin can check the all the enquiry details coming from different customer.</a:t>
            </a:r>
          </a:p>
          <a:p>
            <a:pPr>
              <a:lnSpc>
                <a:spcPct val="150000"/>
              </a:lnSpc>
              <a:spcBef>
                <a:spcPts val="20"/>
              </a:spcBef>
            </a:pPr>
            <a:endParaRPr sz="1200" dirty="0">
              <a:latin typeface="Times New Roman"/>
              <a:cs typeface="Times New Roman"/>
            </a:endParaRPr>
          </a:p>
          <a:p>
            <a:pPr marL="243840" indent="-231775">
              <a:lnSpc>
                <a:spcPct val="150000"/>
              </a:lnSpc>
              <a:buFont typeface="Wingdings"/>
              <a:buChar char=""/>
              <a:tabLst>
                <a:tab pos="244475" algn="l"/>
              </a:tabLst>
            </a:pPr>
            <a:r>
              <a:rPr lang="en-IN" sz="1200" b="1" spc="-5" dirty="0">
                <a:latin typeface="Times New Roman"/>
                <a:cs typeface="Times New Roman"/>
              </a:rPr>
              <a:t>Delete the Enquiry </a:t>
            </a:r>
            <a:endParaRPr lang="en-IN" sz="1200" dirty="0">
              <a:latin typeface="Times New Roman"/>
              <a:cs typeface="Times New Roman"/>
            </a:endParaRPr>
          </a:p>
          <a:p>
            <a:pPr marL="243840">
              <a:lnSpc>
                <a:spcPct val="150000"/>
              </a:lnSpc>
              <a:spcBef>
                <a:spcPts val="540"/>
              </a:spcBef>
            </a:pPr>
            <a:r>
              <a:rPr lang="en-IN" sz="1200" spc="-5" dirty="0">
                <a:latin typeface="Times New Roman"/>
                <a:cs typeface="Times New Roman"/>
              </a:rPr>
              <a:t>Admin can delete the enquiry details if necessary</a:t>
            </a:r>
            <a:r>
              <a:rPr sz="1200" spc="-5" dirty="0">
                <a:latin typeface="Times New Roman"/>
                <a:cs typeface="Times New Roman"/>
              </a:rPr>
              <a:t>.</a:t>
            </a:r>
            <a:endParaRPr sz="12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897432" y="797343"/>
            <a:ext cx="6102985" cy="7646645"/>
          </a:xfrm>
          <a:prstGeom prst="rect">
            <a:avLst/>
          </a:prstGeom>
        </p:spPr>
        <p:txBody>
          <a:bodyPr vert="horz" wrap="square" lIns="0" tIns="148590" rIns="0" bIns="0" rtlCol="0">
            <a:spAutoFit/>
          </a:bodyPr>
          <a:lstStyle/>
          <a:p>
            <a:pPr marR="120014" algn="ctr">
              <a:lnSpc>
                <a:spcPct val="100000"/>
              </a:lnSpc>
              <a:spcBef>
                <a:spcPts val="1170"/>
              </a:spcBef>
            </a:pPr>
            <a:r>
              <a:rPr sz="1600" b="1" spc="-5" dirty="0">
                <a:latin typeface="Times New Roman"/>
                <a:cs typeface="Times New Roman"/>
              </a:rPr>
              <a:t>SYSTEM</a:t>
            </a:r>
            <a:r>
              <a:rPr sz="1600" b="1" spc="-65" dirty="0">
                <a:latin typeface="Times New Roman"/>
                <a:cs typeface="Times New Roman"/>
              </a:rPr>
              <a:t> </a:t>
            </a:r>
            <a:r>
              <a:rPr sz="1600" b="1" spc="-5" dirty="0">
                <a:latin typeface="Times New Roman"/>
                <a:cs typeface="Times New Roman"/>
              </a:rPr>
              <a:t>ANALYSIS</a:t>
            </a:r>
            <a:endParaRPr sz="1600" dirty="0">
              <a:latin typeface="Times New Roman"/>
              <a:cs typeface="Times New Roman"/>
            </a:endParaRPr>
          </a:p>
          <a:p>
            <a:pPr marL="17145" marR="123825" algn="just">
              <a:lnSpc>
                <a:spcPct val="95400"/>
              </a:lnSpc>
              <a:spcBef>
                <a:spcPts val="875"/>
              </a:spcBef>
            </a:pPr>
            <a:r>
              <a:rPr sz="1200" spc="-5" dirty="0">
                <a:latin typeface="Times New Roman"/>
                <a:cs typeface="Times New Roman"/>
              </a:rPr>
              <a:t>System analysis is </a:t>
            </a:r>
            <a:r>
              <a:rPr sz="1200" dirty="0">
                <a:latin typeface="Times New Roman"/>
                <a:cs typeface="Times New Roman"/>
              </a:rPr>
              <a:t>the process of </a:t>
            </a:r>
            <a:r>
              <a:rPr sz="1200" spc="-5" dirty="0">
                <a:latin typeface="Times New Roman"/>
                <a:cs typeface="Times New Roman"/>
              </a:rPr>
              <a:t>gathering and </a:t>
            </a:r>
            <a:r>
              <a:rPr sz="1200" dirty="0">
                <a:latin typeface="Times New Roman"/>
                <a:cs typeface="Times New Roman"/>
              </a:rPr>
              <a:t>interpreting </a:t>
            </a:r>
            <a:r>
              <a:rPr sz="1200" spc="-5" dirty="0">
                <a:latin typeface="Times New Roman"/>
                <a:cs typeface="Times New Roman"/>
              </a:rPr>
              <a:t>facts, </a:t>
            </a:r>
            <a:r>
              <a:rPr sz="1200" dirty="0">
                <a:latin typeface="Times New Roman"/>
                <a:cs typeface="Times New Roman"/>
              </a:rPr>
              <a:t>diagnosing problems, and using </a:t>
            </a:r>
            <a:r>
              <a:rPr sz="1200" spc="-285" dirty="0">
                <a:latin typeface="Times New Roman"/>
                <a:cs typeface="Times New Roman"/>
              </a:rPr>
              <a:t> </a:t>
            </a:r>
            <a:r>
              <a:rPr sz="1200" dirty="0">
                <a:latin typeface="Times New Roman"/>
                <a:cs typeface="Times New Roman"/>
              </a:rPr>
              <a:t>the </a:t>
            </a:r>
            <a:r>
              <a:rPr sz="1200" spc="-5" dirty="0">
                <a:latin typeface="Times New Roman"/>
                <a:cs typeface="Times New Roman"/>
              </a:rPr>
              <a:t>information to recommend </a:t>
            </a:r>
            <a:r>
              <a:rPr sz="1200" spc="-10" dirty="0">
                <a:latin typeface="Times New Roman"/>
                <a:cs typeface="Times New Roman"/>
              </a:rPr>
              <a:t>improvements on </a:t>
            </a:r>
            <a:r>
              <a:rPr sz="1200" spc="-5" dirty="0">
                <a:latin typeface="Times New Roman"/>
                <a:cs typeface="Times New Roman"/>
              </a:rPr>
              <a:t>the </a:t>
            </a:r>
            <a:r>
              <a:rPr sz="1200" spc="-10" dirty="0">
                <a:latin typeface="Times New Roman"/>
                <a:cs typeface="Times New Roman"/>
              </a:rPr>
              <a:t>system. </a:t>
            </a:r>
            <a:r>
              <a:rPr sz="1200" spc="-5" dirty="0">
                <a:latin typeface="Times New Roman"/>
                <a:cs typeface="Times New Roman"/>
              </a:rPr>
              <a:t>System analysis is </a:t>
            </a:r>
            <a:r>
              <a:rPr sz="1200" dirty="0">
                <a:latin typeface="Times New Roman"/>
                <a:cs typeface="Times New Roman"/>
              </a:rPr>
              <a:t>a </a:t>
            </a:r>
            <a:r>
              <a:rPr sz="1200" spc="-5" dirty="0">
                <a:latin typeface="Times New Roman"/>
                <a:cs typeface="Times New Roman"/>
              </a:rPr>
              <a:t>problem-solving </a:t>
            </a:r>
            <a:r>
              <a:rPr sz="1200" spc="-285" dirty="0">
                <a:latin typeface="Times New Roman"/>
                <a:cs typeface="Times New Roman"/>
              </a:rPr>
              <a:t> </a:t>
            </a:r>
            <a:r>
              <a:rPr sz="1200" dirty="0">
                <a:latin typeface="Times New Roman"/>
                <a:cs typeface="Times New Roman"/>
              </a:rPr>
              <a:t>activity</a:t>
            </a:r>
            <a:r>
              <a:rPr sz="1200" spc="-80" dirty="0">
                <a:latin typeface="Times New Roman"/>
                <a:cs typeface="Times New Roman"/>
              </a:rPr>
              <a:t> </a:t>
            </a:r>
            <a:r>
              <a:rPr sz="1200" dirty="0">
                <a:latin typeface="Times New Roman"/>
                <a:cs typeface="Times New Roman"/>
              </a:rPr>
              <a:t>that</a:t>
            </a:r>
            <a:r>
              <a:rPr sz="1200" spc="35" dirty="0">
                <a:latin typeface="Times New Roman"/>
                <a:cs typeface="Times New Roman"/>
              </a:rPr>
              <a:t> </a:t>
            </a:r>
            <a:r>
              <a:rPr sz="1200" spc="-5" dirty="0">
                <a:latin typeface="Times New Roman"/>
                <a:cs typeface="Times New Roman"/>
              </a:rPr>
              <a:t>requires</a:t>
            </a:r>
            <a:r>
              <a:rPr sz="1200" spc="25" dirty="0">
                <a:latin typeface="Times New Roman"/>
                <a:cs typeface="Times New Roman"/>
              </a:rPr>
              <a:t> </a:t>
            </a:r>
            <a:r>
              <a:rPr sz="1200" spc="-5" dirty="0">
                <a:latin typeface="Times New Roman"/>
                <a:cs typeface="Times New Roman"/>
              </a:rPr>
              <a:t>intensive</a:t>
            </a:r>
            <a:r>
              <a:rPr sz="1200" dirty="0">
                <a:latin typeface="Times New Roman"/>
                <a:cs typeface="Times New Roman"/>
              </a:rPr>
              <a:t> </a:t>
            </a:r>
            <a:r>
              <a:rPr sz="1200" spc="-5" dirty="0">
                <a:latin typeface="Times New Roman"/>
                <a:cs typeface="Times New Roman"/>
              </a:rPr>
              <a:t>communication</a:t>
            </a:r>
            <a:r>
              <a:rPr sz="1200" spc="-20" dirty="0">
                <a:latin typeface="Times New Roman"/>
                <a:cs typeface="Times New Roman"/>
              </a:rPr>
              <a:t> </a:t>
            </a:r>
            <a:r>
              <a:rPr sz="1200" spc="-5" dirty="0">
                <a:latin typeface="Times New Roman"/>
                <a:cs typeface="Times New Roman"/>
              </a:rPr>
              <a:t>between</a:t>
            </a:r>
            <a:r>
              <a:rPr sz="1200" spc="-15" dirty="0">
                <a:latin typeface="Times New Roman"/>
                <a:cs typeface="Times New Roman"/>
              </a:rPr>
              <a:t> </a:t>
            </a:r>
            <a:r>
              <a:rPr sz="1200" dirty="0">
                <a:latin typeface="Times New Roman"/>
                <a:cs typeface="Times New Roman"/>
              </a:rPr>
              <a:t>the</a:t>
            </a:r>
            <a:r>
              <a:rPr sz="1200" spc="-5" dirty="0">
                <a:latin typeface="Times New Roman"/>
                <a:cs typeface="Times New Roman"/>
              </a:rPr>
              <a:t> system</a:t>
            </a:r>
            <a:r>
              <a:rPr sz="1200" spc="-35" dirty="0">
                <a:latin typeface="Times New Roman"/>
                <a:cs typeface="Times New Roman"/>
              </a:rPr>
              <a:t> </a:t>
            </a:r>
            <a:r>
              <a:rPr sz="1200" dirty="0">
                <a:latin typeface="Times New Roman"/>
                <a:cs typeface="Times New Roman"/>
              </a:rPr>
              <a:t>users</a:t>
            </a:r>
            <a:r>
              <a:rPr sz="1200" spc="-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spc="-5" dirty="0">
                <a:latin typeface="Times New Roman"/>
                <a:cs typeface="Times New Roman"/>
              </a:rPr>
              <a:t>system</a:t>
            </a:r>
            <a:r>
              <a:rPr sz="1200" spc="-55" dirty="0">
                <a:latin typeface="Times New Roman"/>
                <a:cs typeface="Times New Roman"/>
              </a:rPr>
              <a:t> </a:t>
            </a:r>
            <a:r>
              <a:rPr sz="1200" spc="-5" dirty="0">
                <a:latin typeface="Times New Roman"/>
                <a:cs typeface="Times New Roman"/>
              </a:rPr>
              <a:t>developers.</a:t>
            </a:r>
            <a:endParaRPr sz="1200" dirty="0">
              <a:latin typeface="Times New Roman"/>
              <a:cs typeface="Times New Roman"/>
            </a:endParaRPr>
          </a:p>
          <a:p>
            <a:pPr marL="17145" marR="120014" algn="just">
              <a:lnSpc>
                <a:spcPts val="1380"/>
              </a:lnSpc>
              <a:spcBef>
                <a:spcPts val="969"/>
              </a:spcBef>
            </a:pPr>
            <a:r>
              <a:rPr sz="1200" spc="-5" dirty="0">
                <a:latin typeface="Times New Roman"/>
                <a:cs typeface="Times New Roman"/>
              </a:rPr>
              <a:t>System analysis </a:t>
            </a:r>
            <a:r>
              <a:rPr sz="1200" dirty="0">
                <a:latin typeface="Times New Roman"/>
                <a:cs typeface="Times New Roman"/>
              </a:rPr>
              <a:t>or study </a:t>
            </a:r>
            <a:r>
              <a:rPr sz="1200" spc="-5" dirty="0">
                <a:latin typeface="Times New Roman"/>
                <a:cs typeface="Times New Roman"/>
              </a:rPr>
              <a:t>is an important phase </a:t>
            </a:r>
            <a:r>
              <a:rPr sz="1200" spc="5" dirty="0">
                <a:latin typeface="Times New Roman"/>
                <a:cs typeface="Times New Roman"/>
              </a:rPr>
              <a:t>of </a:t>
            </a:r>
            <a:r>
              <a:rPr sz="1200" dirty="0">
                <a:latin typeface="Times New Roman"/>
                <a:cs typeface="Times New Roman"/>
              </a:rPr>
              <a:t>any </a:t>
            </a:r>
            <a:r>
              <a:rPr sz="1200" spc="-5" dirty="0">
                <a:latin typeface="Times New Roman"/>
                <a:cs typeface="Times New Roman"/>
              </a:rPr>
              <a:t>system development process. </a:t>
            </a:r>
            <a:r>
              <a:rPr sz="1200" dirty="0">
                <a:latin typeface="Times New Roman"/>
                <a:cs typeface="Times New Roman"/>
              </a:rPr>
              <a:t>The </a:t>
            </a:r>
            <a:r>
              <a:rPr sz="1200" spc="-5" dirty="0">
                <a:latin typeface="Times New Roman"/>
                <a:cs typeface="Times New Roman"/>
              </a:rPr>
              <a:t>system is </a:t>
            </a:r>
            <a:r>
              <a:rPr sz="1200" spc="-285" dirty="0">
                <a:latin typeface="Times New Roman"/>
                <a:cs typeface="Times New Roman"/>
              </a:rPr>
              <a:t> </a:t>
            </a:r>
            <a:r>
              <a:rPr sz="1200" spc="-5" dirty="0">
                <a:latin typeface="Times New Roman"/>
                <a:cs typeface="Times New Roman"/>
              </a:rPr>
              <a:t>viewed as </a:t>
            </a:r>
            <a:r>
              <a:rPr sz="1200" dirty="0">
                <a:latin typeface="Times New Roman"/>
                <a:cs typeface="Times New Roman"/>
              </a:rPr>
              <a:t>a </a:t>
            </a:r>
            <a:r>
              <a:rPr sz="1200" spc="-5" dirty="0">
                <a:latin typeface="Times New Roman"/>
                <a:cs typeface="Times New Roman"/>
              </a:rPr>
              <a:t>whole, </a:t>
            </a:r>
            <a:r>
              <a:rPr sz="1200" dirty="0">
                <a:latin typeface="Times New Roman"/>
                <a:cs typeface="Times New Roman"/>
              </a:rPr>
              <a:t>the inputs </a:t>
            </a:r>
            <a:r>
              <a:rPr sz="1200" spc="-5" dirty="0">
                <a:latin typeface="Times New Roman"/>
                <a:cs typeface="Times New Roman"/>
              </a:rPr>
              <a:t>are identified, and </a:t>
            </a:r>
            <a:r>
              <a:rPr sz="1200" dirty="0">
                <a:latin typeface="Times New Roman"/>
                <a:cs typeface="Times New Roman"/>
              </a:rPr>
              <a:t>the </a:t>
            </a:r>
            <a:r>
              <a:rPr sz="1200" spc="-5" dirty="0">
                <a:latin typeface="Times New Roman"/>
                <a:cs typeface="Times New Roman"/>
              </a:rPr>
              <a:t>system is subjected </a:t>
            </a:r>
            <a:r>
              <a:rPr sz="1200" dirty="0">
                <a:latin typeface="Times New Roman"/>
                <a:cs typeface="Times New Roman"/>
              </a:rPr>
              <a:t>to </a:t>
            </a:r>
            <a:r>
              <a:rPr sz="1200" spc="-5" dirty="0">
                <a:latin typeface="Times New Roman"/>
                <a:cs typeface="Times New Roman"/>
              </a:rPr>
              <a:t>close </a:t>
            </a:r>
            <a:r>
              <a:rPr sz="1200" spc="5" dirty="0">
                <a:latin typeface="Times New Roman"/>
                <a:cs typeface="Times New Roman"/>
              </a:rPr>
              <a:t>study </a:t>
            </a:r>
            <a:r>
              <a:rPr sz="1200" dirty="0">
                <a:latin typeface="Times New Roman"/>
                <a:cs typeface="Times New Roman"/>
              </a:rPr>
              <a:t>to identify </a:t>
            </a:r>
            <a:r>
              <a:rPr sz="1200" spc="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5" dirty="0">
                <a:latin typeface="Times New Roman"/>
                <a:cs typeface="Times New Roman"/>
              </a:rPr>
              <a:t>problem</a:t>
            </a:r>
            <a:r>
              <a:rPr sz="1200" spc="-20" dirty="0">
                <a:latin typeface="Times New Roman"/>
                <a:cs typeface="Times New Roman"/>
              </a:rPr>
              <a:t> </a:t>
            </a:r>
            <a:r>
              <a:rPr sz="1200" spc="-5" dirty="0">
                <a:latin typeface="Times New Roman"/>
                <a:cs typeface="Times New Roman"/>
              </a:rPr>
              <a:t>areas.</a:t>
            </a:r>
            <a:r>
              <a:rPr sz="1200" dirty="0">
                <a:latin typeface="Times New Roman"/>
                <a:cs typeface="Times New Roman"/>
              </a:rPr>
              <a:t> The</a:t>
            </a:r>
            <a:r>
              <a:rPr sz="1200" spc="-25" dirty="0">
                <a:latin typeface="Times New Roman"/>
                <a:cs typeface="Times New Roman"/>
              </a:rPr>
              <a:t> </a:t>
            </a:r>
            <a:r>
              <a:rPr sz="1200" dirty="0">
                <a:latin typeface="Times New Roman"/>
                <a:cs typeface="Times New Roman"/>
              </a:rPr>
              <a:t>solutions</a:t>
            </a:r>
            <a:r>
              <a:rPr sz="1200" spc="-10" dirty="0">
                <a:latin typeface="Times New Roman"/>
                <a:cs typeface="Times New Roman"/>
              </a:rPr>
              <a:t> </a:t>
            </a:r>
            <a:r>
              <a:rPr sz="1200" spc="-5" dirty="0">
                <a:latin typeface="Times New Roman"/>
                <a:cs typeface="Times New Roman"/>
              </a:rPr>
              <a:t>are</a:t>
            </a:r>
            <a:r>
              <a:rPr sz="1200" spc="-45" dirty="0">
                <a:latin typeface="Times New Roman"/>
                <a:cs typeface="Times New Roman"/>
              </a:rPr>
              <a:t> </a:t>
            </a:r>
            <a:r>
              <a:rPr sz="1200" spc="-5" dirty="0">
                <a:latin typeface="Times New Roman"/>
                <a:cs typeface="Times New Roman"/>
              </a:rPr>
              <a:t>given</a:t>
            </a:r>
            <a:r>
              <a:rPr sz="1200" spc="160" dirty="0">
                <a:latin typeface="Times New Roman"/>
                <a:cs typeface="Times New Roman"/>
              </a:rPr>
              <a:t> </a:t>
            </a:r>
            <a:r>
              <a:rPr sz="1200" spc="-5" dirty="0">
                <a:latin typeface="Times New Roman"/>
                <a:cs typeface="Times New Roman"/>
              </a:rPr>
              <a:t>as</a:t>
            </a:r>
            <a:r>
              <a:rPr sz="1200" spc="-10" dirty="0">
                <a:latin typeface="Times New Roman"/>
                <a:cs typeface="Times New Roman"/>
              </a:rPr>
              <a:t> </a:t>
            </a:r>
            <a:r>
              <a:rPr sz="1200" dirty="0">
                <a:latin typeface="Times New Roman"/>
                <a:cs typeface="Times New Roman"/>
              </a:rPr>
              <a:t>a</a:t>
            </a:r>
            <a:r>
              <a:rPr sz="1200" spc="-40" dirty="0">
                <a:latin typeface="Times New Roman"/>
                <a:cs typeface="Times New Roman"/>
              </a:rPr>
              <a:t> </a:t>
            </a:r>
            <a:r>
              <a:rPr sz="1200" dirty="0">
                <a:latin typeface="Times New Roman"/>
                <a:cs typeface="Times New Roman"/>
              </a:rPr>
              <a:t>proposal.</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5" dirty="0">
                <a:latin typeface="Times New Roman"/>
                <a:cs typeface="Times New Roman"/>
              </a:rPr>
              <a:t>proposal</a:t>
            </a:r>
            <a:r>
              <a:rPr sz="1200" spc="-25" dirty="0">
                <a:latin typeface="Times New Roman"/>
                <a:cs typeface="Times New Roman"/>
              </a:rPr>
              <a:t> </a:t>
            </a:r>
            <a:r>
              <a:rPr sz="1200" spc="-5" dirty="0">
                <a:latin typeface="Times New Roman"/>
                <a:cs typeface="Times New Roman"/>
              </a:rPr>
              <a:t>is</a:t>
            </a:r>
            <a:r>
              <a:rPr sz="1200" spc="-20" dirty="0">
                <a:latin typeface="Times New Roman"/>
                <a:cs typeface="Times New Roman"/>
              </a:rPr>
              <a:t> </a:t>
            </a:r>
            <a:r>
              <a:rPr sz="1200" dirty="0">
                <a:latin typeface="Times New Roman"/>
                <a:cs typeface="Times New Roman"/>
              </a:rPr>
              <a:t>reviewed</a:t>
            </a:r>
            <a:r>
              <a:rPr sz="1200" spc="-5"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spc="-5" dirty="0">
                <a:latin typeface="Times New Roman"/>
                <a:cs typeface="Times New Roman"/>
              </a:rPr>
              <a:t>user</a:t>
            </a:r>
            <a:r>
              <a:rPr sz="1200" spc="-25" dirty="0">
                <a:latin typeface="Times New Roman"/>
                <a:cs typeface="Times New Roman"/>
              </a:rPr>
              <a:t> </a:t>
            </a:r>
            <a:r>
              <a:rPr sz="1200" spc="-15" dirty="0">
                <a:latin typeface="Times New Roman"/>
                <a:cs typeface="Times New Roman"/>
              </a:rPr>
              <a:t>request </a:t>
            </a:r>
            <a:r>
              <a:rPr sz="1200" spc="-290" dirty="0">
                <a:latin typeface="Times New Roman"/>
                <a:cs typeface="Times New Roman"/>
              </a:rPr>
              <a:t> </a:t>
            </a:r>
            <a:r>
              <a:rPr sz="1200" spc="-5" dirty="0">
                <a:latin typeface="Times New Roman"/>
                <a:cs typeface="Times New Roman"/>
              </a:rPr>
              <a:t>and</a:t>
            </a:r>
            <a:r>
              <a:rPr sz="1200" spc="-15" dirty="0">
                <a:latin typeface="Times New Roman"/>
                <a:cs typeface="Times New Roman"/>
              </a:rPr>
              <a:t> </a:t>
            </a:r>
            <a:r>
              <a:rPr sz="1200" spc="-5" dirty="0">
                <a:latin typeface="Times New Roman"/>
                <a:cs typeface="Times New Roman"/>
              </a:rPr>
              <a:t>suitable</a:t>
            </a:r>
            <a:r>
              <a:rPr sz="1200" dirty="0">
                <a:latin typeface="Times New Roman"/>
                <a:cs typeface="Times New Roman"/>
              </a:rPr>
              <a:t> </a:t>
            </a:r>
            <a:r>
              <a:rPr sz="1200" spc="-5" dirty="0">
                <a:latin typeface="Times New Roman"/>
                <a:cs typeface="Times New Roman"/>
              </a:rPr>
              <a:t>changes </a:t>
            </a:r>
            <a:r>
              <a:rPr sz="1200" dirty="0">
                <a:latin typeface="Times New Roman"/>
                <a:cs typeface="Times New Roman"/>
              </a:rPr>
              <a:t>are</a:t>
            </a:r>
            <a:r>
              <a:rPr sz="1200" spc="20" dirty="0">
                <a:latin typeface="Times New Roman"/>
                <a:cs typeface="Times New Roman"/>
              </a:rPr>
              <a:t> </a:t>
            </a:r>
            <a:r>
              <a:rPr sz="1200" spc="-5" dirty="0">
                <a:latin typeface="Times New Roman"/>
                <a:cs typeface="Times New Roman"/>
              </a:rPr>
              <a:t>made.</a:t>
            </a:r>
            <a:r>
              <a:rPr sz="1200" spc="5"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loop</a:t>
            </a:r>
            <a:r>
              <a:rPr sz="1200" spc="5" dirty="0">
                <a:latin typeface="Times New Roman"/>
                <a:cs typeface="Times New Roman"/>
              </a:rPr>
              <a:t> </a:t>
            </a:r>
            <a:r>
              <a:rPr sz="1200" spc="-5" dirty="0">
                <a:latin typeface="Times New Roman"/>
                <a:cs typeface="Times New Roman"/>
              </a:rPr>
              <a:t>ends</a:t>
            </a:r>
            <a:r>
              <a:rPr sz="1200" spc="-10" dirty="0">
                <a:latin typeface="Times New Roman"/>
                <a:cs typeface="Times New Roman"/>
              </a:rPr>
              <a:t> </a:t>
            </a:r>
            <a:r>
              <a:rPr sz="1200" spc="-5" dirty="0">
                <a:latin typeface="Times New Roman"/>
                <a:cs typeface="Times New Roman"/>
              </a:rPr>
              <a:t>as</a:t>
            </a:r>
            <a:r>
              <a:rPr sz="1200" spc="-10" dirty="0">
                <a:latin typeface="Times New Roman"/>
                <a:cs typeface="Times New Roman"/>
              </a:rPr>
              <a:t> </a:t>
            </a:r>
            <a:r>
              <a:rPr sz="1200" dirty="0">
                <a:latin typeface="Times New Roman"/>
                <a:cs typeface="Times New Roman"/>
              </a:rPr>
              <a:t>soon</a:t>
            </a:r>
            <a:r>
              <a:rPr sz="1200" spc="-20" dirty="0">
                <a:latin typeface="Times New Roman"/>
                <a:cs typeface="Times New Roman"/>
              </a:rPr>
              <a:t> </a:t>
            </a:r>
            <a:r>
              <a:rPr sz="1200" spc="-5" dirty="0">
                <a:latin typeface="Times New Roman"/>
                <a:cs typeface="Times New Roman"/>
              </a:rPr>
              <a:t>as</a:t>
            </a:r>
            <a:r>
              <a:rPr sz="1200" spc="-30" dirty="0">
                <a:latin typeface="Times New Roman"/>
                <a:cs typeface="Times New Roman"/>
              </a:rPr>
              <a:t> </a:t>
            </a:r>
            <a:r>
              <a:rPr sz="1200" dirty="0">
                <a:latin typeface="Times New Roman"/>
                <a:cs typeface="Times New Roman"/>
              </a:rPr>
              <a:t>the</a:t>
            </a:r>
            <a:r>
              <a:rPr sz="1200" spc="-5" dirty="0">
                <a:latin typeface="Times New Roman"/>
                <a:cs typeface="Times New Roman"/>
              </a:rPr>
              <a:t> user</a:t>
            </a:r>
            <a:r>
              <a:rPr sz="1200" spc="5" dirty="0">
                <a:latin typeface="Times New Roman"/>
                <a:cs typeface="Times New Roman"/>
              </a:rPr>
              <a:t> </a:t>
            </a:r>
            <a:r>
              <a:rPr sz="1200" spc="-5" dirty="0">
                <a:latin typeface="Times New Roman"/>
                <a:cs typeface="Times New Roman"/>
              </a:rPr>
              <a:t>is</a:t>
            </a:r>
            <a:r>
              <a:rPr sz="1200" spc="-10" dirty="0">
                <a:latin typeface="Times New Roman"/>
                <a:cs typeface="Times New Roman"/>
              </a:rPr>
              <a:t> </a:t>
            </a:r>
            <a:r>
              <a:rPr sz="1200" spc="-5" dirty="0">
                <a:latin typeface="Times New Roman"/>
                <a:cs typeface="Times New Roman"/>
              </a:rPr>
              <a:t>satisfied</a:t>
            </a:r>
            <a:r>
              <a:rPr sz="1200" spc="5" dirty="0">
                <a:latin typeface="Times New Roman"/>
                <a:cs typeface="Times New Roman"/>
              </a:rPr>
              <a:t> </a:t>
            </a:r>
            <a:r>
              <a:rPr sz="1200" dirty="0">
                <a:latin typeface="Times New Roman"/>
                <a:cs typeface="Times New Roman"/>
              </a:rPr>
              <a:t>with</a:t>
            </a:r>
            <a:r>
              <a:rPr sz="1200" spc="-1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5" dirty="0">
                <a:latin typeface="Times New Roman"/>
                <a:cs typeface="Times New Roman"/>
              </a:rPr>
              <a:t>proposal.</a:t>
            </a:r>
            <a:endParaRPr sz="1200" dirty="0">
              <a:latin typeface="Times New Roman"/>
              <a:cs typeface="Times New Roman"/>
            </a:endParaRPr>
          </a:p>
          <a:p>
            <a:pPr>
              <a:lnSpc>
                <a:spcPct val="100000"/>
              </a:lnSpc>
            </a:pPr>
            <a:endParaRPr sz="1300" dirty="0">
              <a:latin typeface="Times New Roman"/>
              <a:cs typeface="Times New Roman"/>
            </a:endParaRPr>
          </a:p>
          <a:p>
            <a:pPr marL="285115" lvl="1" indent="-271780">
              <a:lnSpc>
                <a:spcPct val="100000"/>
              </a:lnSpc>
              <a:spcBef>
                <a:spcPts val="969"/>
              </a:spcBef>
              <a:buFont typeface="Times New Roman"/>
              <a:buAutoNum type="arabicPeriod"/>
              <a:tabLst>
                <a:tab pos="285750" algn="l"/>
              </a:tabLst>
            </a:pPr>
            <a:r>
              <a:rPr sz="1400" b="1" dirty="0">
                <a:latin typeface="Times New Roman"/>
                <a:cs typeface="Times New Roman"/>
              </a:rPr>
              <a:t>E</a:t>
            </a:r>
            <a:r>
              <a:rPr sz="1400" b="1" spc="-10" dirty="0">
                <a:latin typeface="Times New Roman"/>
                <a:cs typeface="Times New Roman"/>
              </a:rPr>
              <a:t>X</a:t>
            </a:r>
            <a:r>
              <a:rPr sz="1400" b="1" dirty="0">
                <a:latin typeface="Times New Roman"/>
                <a:cs typeface="Times New Roman"/>
              </a:rPr>
              <a:t>ISTI</a:t>
            </a:r>
            <a:r>
              <a:rPr sz="1400" b="1" spc="-10" dirty="0">
                <a:latin typeface="Times New Roman"/>
                <a:cs typeface="Times New Roman"/>
              </a:rPr>
              <a:t>N</a:t>
            </a:r>
            <a:r>
              <a:rPr sz="1400" b="1" dirty="0">
                <a:latin typeface="Times New Roman"/>
                <a:cs typeface="Times New Roman"/>
              </a:rPr>
              <a:t>G</a:t>
            </a:r>
            <a:r>
              <a:rPr sz="1400" b="1" spc="-75" dirty="0">
                <a:latin typeface="Times New Roman"/>
                <a:cs typeface="Times New Roman"/>
              </a:rPr>
              <a:t> </a:t>
            </a:r>
            <a:r>
              <a:rPr sz="1400" b="1" dirty="0">
                <a:latin typeface="Times New Roman"/>
                <a:cs typeface="Times New Roman"/>
              </a:rPr>
              <a:t>S</a:t>
            </a:r>
            <a:r>
              <a:rPr sz="1400" b="1" spc="-10" dirty="0">
                <a:latin typeface="Times New Roman"/>
                <a:cs typeface="Times New Roman"/>
              </a:rPr>
              <a:t>Y</a:t>
            </a:r>
            <a:r>
              <a:rPr sz="1400" b="1" dirty="0">
                <a:latin typeface="Times New Roman"/>
                <a:cs typeface="Times New Roman"/>
              </a:rPr>
              <a:t>ST</a:t>
            </a:r>
            <a:r>
              <a:rPr sz="1400" b="1" spc="-15" dirty="0">
                <a:latin typeface="Times New Roman"/>
                <a:cs typeface="Times New Roman"/>
              </a:rPr>
              <a:t>E</a:t>
            </a:r>
            <a:r>
              <a:rPr sz="1400" b="1" dirty="0">
                <a:latin typeface="Times New Roman"/>
                <a:cs typeface="Times New Roman"/>
              </a:rPr>
              <a:t>M</a:t>
            </a:r>
            <a:endParaRPr sz="1400" dirty="0">
              <a:latin typeface="Times New Roman"/>
              <a:cs typeface="Times New Roman"/>
            </a:endParaRPr>
          </a:p>
          <a:p>
            <a:pPr lvl="1">
              <a:lnSpc>
                <a:spcPct val="100000"/>
              </a:lnSpc>
              <a:spcBef>
                <a:spcPts val="45"/>
              </a:spcBef>
              <a:buFont typeface="Times New Roman"/>
              <a:buAutoNum type="arabicPeriod"/>
            </a:pPr>
            <a:endParaRPr sz="1250" dirty="0">
              <a:latin typeface="Times New Roman"/>
              <a:cs typeface="Times New Roman"/>
            </a:endParaRPr>
          </a:p>
          <a:p>
            <a:pPr marL="17145" marR="132080" algn="just">
              <a:lnSpc>
                <a:spcPct val="94600"/>
              </a:lnSpc>
            </a:pPr>
            <a:r>
              <a:rPr sz="1200" dirty="0">
                <a:latin typeface="Times New Roman"/>
                <a:cs typeface="Times New Roman"/>
              </a:rPr>
              <a:t>The </a:t>
            </a:r>
            <a:r>
              <a:rPr sz="1200" spc="-5" dirty="0">
                <a:latin typeface="Times New Roman"/>
                <a:cs typeface="Times New Roman"/>
              </a:rPr>
              <a:t>current system </a:t>
            </a:r>
            <a:r>
              <a:rPr sz="1200" dirty="0">
                <a:latin typeface="Times New Roman"/>
                <a:cs typeface="Times New Roman"/>
              </a:rPr>
              <a:t>for</a:t>
            </a:r>
            <a:r>
              <a:rPr lang="en-IN" sz="1200" dirty="0">
                <a:latin typeface="Times New Roman"/>
                <a:cs typeface="Times New Roman"/>
              </a:rPr>
              <a:t> resort booking</a:t>
            </a:r>
            <a:r>
              <a:rPr sz="1200" spc="-5" dirty="0">
                <a:latin typeface="Times New Roman"/>
                <a:cs typeface="Times New Roman"/>
              </a:rPr>
              <a:t> is </a:t>
            </a:r>
            <a:r>
              <a:rPr sz="1200" dirty="0">
                <a:latin typeface="Times New Roman"/>
                <a:cs typeface="Times New Roman"/>
              </a:rPr>
              <a:t>maintain</a:t>
            </a:r>
            <a:r>
              <a:rPr lang="en-IN" sz="1200" dirty="0">
                <a:latin typeface="Times New Roman"/>
                <a:cs typeface="Times New Roman"/>
              </a:rPr>
              <a:t> the register notebook in the resort and we have to</a:t>
            </a:r>
            <a:r>
              <a:rPr sz="1200" dirty="0">
                <a:latin typeface="Times New Roman"/>
                <a:cs typeface="Times New Roman"/>
              </a:rPr>
              <a:t> personally visit the </a:t>
            </a:r>
            <a:r>
              <a:rPr lang="en-IN" sz="1200" spc="-5" dirty="0">
                <a:latin typeface="Times New Roman"/>
                <a:cs typeface="Times New Roman"/>
              </a:rPr>
              <a:t>resort for enquiry</a:t>
            </a:r>
            <a:r>
              <a:rPr sz="1200" spc="-10" dirty="0">
                <a:latin typeface="Times New Roman"/>
                <a:cs typeface="Times New Roman"/>
              </a:rPr>
              <a:t> </a:t>
            </a:r>
            <a:r>
              <a:rPr sz="1200" dirty="0">
                <a:latin typeface="Times New Roman"/>
                <a:cs typeface="Times New Roman"/>
              </a:rPr>
              <a:t>or </a:t>
            </a:r>
            <a:r>
              <a:rPr lang="en-IN" sz="1200" spc="-5" dirty="0">
                <a:latin typeface="Times New Roman"/>
                <a:cs typeface="Times New Roman"/>
              </a:rPr>
              <a:t>to book the room/event</a:t>
            </a:r>
            <a:r>
              <a:rPr sz="1200" spc="-5" dirty="0">
                <a:latin typeface="Times New Roman"/>
                <a:cs typeface="Times New Roman"/>
              </a:rPr>
              <a:t>.</a:t>
            </a:r>
            <a:endParaRPr sz="1200" dirty="0">
              <a:latin typeface="Times New Roman"/>
              <a:cs typeface="Times New Roman"/>
            </a:endParaRPr>
          </a:p>
          <a:p>
            <a:pPr>
              <a:lnSpc>
                <a:spcPct val="100000"/>
              </a:lnSpc>
              <a:spcBef>
                <a:spcPts val="10"/>
              </a:spcBef>
            </a:pPr>
            <a:endParaRPr sz="1150" dirty="0">
              <a:latin typeface="Times New Roman"/>
              <a:cs typeface="Times New Roman"/>
            </a:endParaRPr>
          </a:p>
          <a:p>
            <a:pPr marL="474345" lvl="2" indent="-232410">
              <a:lnSpc>
                <a:spcPct val="100000"/>
              </a:lnSpc>
              <a:buFont typeface="Wingdings"/>
              <a:buChar char=""/>
              <a:tabLst>
                <a:tab pos="474980" algn="l"/>
              </a:tabLst>
            </a:pPr>
            <a:r>
              <a:rPr sz="1200" spc="-30" dirty="0">
                <a:latin typeface="Times New Roman"/>
                <a:cs typeface="Times New Roman"/>
              </a:rPr>
              <a:t>I</a:t>
            </a:r>
            <a:r>
              <a:rPr sz="1200" dirty="0">
                <a:latin typeface="Times New Roman"/>
                <a:cs typeface="Times New Roman"/>
              </a:rPr>
              <a:t>t </a:t>
            </a:r>
            <a:r>
              <a:rPr sz="1200" spc="-15" dirty="0">
                <a:latin typeface="Times New Roman"/>
                <a:cs typeface="Times New Roman"/>
              </a:rPr>
              <a:t>i</a:t>
            </a:r>
            <a:r>
              <a:rPr sz="1200" spc="-5" dirty="0">
                <a:latin typeface="Times New Roman"/>
                <a:cs typeface="Times New Roman"/>
              </a:rPr>
              <a:t>s</a:t>
            </a:r>
            <a:r>
              <a:rPr sz="1200" spc="25" dirty="0">
                <a:latin typeface="Times New Roman"/>
                <a:cs typeface="Times New Roman"/>
              </a:rPr>
              <a:t> </a:t>
            </a:r>
            <a:r>
              <a:rPr sz="1200" spc="-10" dirty="0">
                <a:latin typeface="Times New Roman"/>
                <a:cs typeface="Times New Roman"/>
              </a:rPr>
              <a:t>l</a:t>
            </a:r>
            <a:r>
              <a:rPr sz="1200" spc="-20" dirty="0">
                <a:latin typeface="Times New Roman"/>
                <a:cs typeface="Times New Roman"/>
              </a:rPr>
              <a:t>es</a:t>
            </a:r>
            <a:r>
              <a:rPr sz="1200" spc="-5" dirty="0">
                <a:latin typeface="Times New Roman"/>
                <a:cs typeface="Times New Roman"/>
              </a:rPr>
              <a:t>s</a:t>
            </a:r>
            <a:r>
              <a:rPr sz="1200" spc="-75" dirty="0">
                <a:latin typeface="Times New Roman"/>
                <a:cs typeface="Times New Roman"/>
              </a:rPr>
              <a:t> </a:t>
            </a:r>
            <a:r>
              <a:rPr sz="1200" spc="-5" dirty="0">
                <a:latin typeface="Times New Roman"/>
                <a:cs typeface="Times New Roman"/>
              </a:rPr>
              <a:t>us</a:t>
            </a:r>
            <a:r>
              <a:rPr sz="1200" spc="-10" dirty="0">
                <a:latin typeface="Times New Roman"/>
                <a:cs typeface="Times New Roman"/>
              </a:rPr>
              <a:t>er-</a:t>
            </a:r>
            <a:r>
              <a:rPr sz="1200" dirty="0">
                <a:latin typeface="Times New Roman"/>
                <a:cs typeface="Times New Roman"/>
              </a:rPr>
              <a:t>f</a:t>
            </a:r>
            <a:r>
              <a:rPr sz="1200" spc="-10" dirty="0">
                <a:latin typeface="Times New Roman"/>
                <a:cs typeface="Times New Roman"/>
              </a:rPr>
              <a:t>r</a:t>
            </a:r>
            <a:r>
              <a:rPr sz="1200" dirty="0">
                <a:latin typeface="Times New Roman"/>
                <a:cs typeface="Times New Roman"/>
              </a:rPr>
              <a:t>ie</a:t>
            </a:r>
            <a:r>
              <a:rPr sz="1200" spc="-15" dirty="0">
                <a:latin typeface="Times New Roman"/>
                <a:cs typeface="Times New Roman"/>
              </a:rPr>
              <a:t>n</a:t>
            </a:r>
            <a:r>
              <a:rPr sz="1200" dirty="0">
                <a:latin typeface="Times New Roman"/>
                <a:cs typeface="Times New Roman"/>
              </a:rPr>
              <a:t>dl</a:t>
            </a:r>
            <a:r>
              <a:rPr sz="1200" spc="-35" dirty="0">
                <a:latin typeface="Times New Roman"/>
                <a:cs typeface="Times New Roman"/>
              </a:rPr>
              <a:t>y</a:t>
            </a:r>
            <a:r>
              <a:rPr sz="1200" dirty="0">
                <a:latin typeface="Times New Roman"/>
                <a:cs typeface="Times New Roman"/>
              </a:rPr>
              <a:t>.</a:t>
            </a:r>
          </a:p>
          <a:p>
            <a:pPr marL="474345" lvl="2" indent="-232410">
              <a:lnSpc>
                <a:spcPct val="100000"/>
              </a:lnSpc>
              <a:spcBef>
                <a:spcPts val="635"/>
              </a:spcBef>
              <a:buFont typeface="Wingdings"/>
              <a:buChar char=""/>
              <a:tabLst>
                <a:tab pos="474980" algn="l"/>
              </a:tabLst>
            </a:pPr>
            <a:r>
              <a:rPr lang="en-IN" sz="1200" spc="-5" dirty="0">
                <a:latin typeface="Times New Roman"/>
                <a:cs typeface="Times New Roman"/>
              </a:rPr>
              <a:t>User need to physically approach to the resort</a:t>
            </a:r>
            <a:r>
              <a:rPr sz="1200" dirty="0">
                <a:latin typeface="Times New Roman"/>
                <a:cs typeface="Times New Roman"/>
              </a:rPr>
              <a:t>.</a:t>
            </a:r>
          </a:p>
          <a:p>
            <a:pPr marL="474345" lvl="2" indent="-232410">
              <a:lnSpc>
                <a:spcPct val="100000"/>
              </a:lnSpc>
              <a:spcBef>
                <a:spcPts val="625"/>
              </a:spcBef>
              <a:buFont typeface="Wingdings"/>
              <a:buChar char=""/>
              <a:tabLst>
                <a:tab pos="474980" algn="l"/>
              </a:tabLst>
            </a:pPr>
            <a:r>
              <a:rPr lang="en-IN" sz="1200" spc="-5" dirty="0">
                <a:latin typeface="Times New Roman"/>
                <a:cs typeface="Times New Roman"/>
              </a:rPr>
              <a:t>Resort admin need to maintain the physical register to maintain the customer booking records also maintain the register notebook for the customer details</a:t>
            </a:r>
            <a:r>
              <a:rPr sz="1200" spc="-5" dirty="0">
                <a:latin typeface="Times New Roman"/>
                <a:cs typeface="Times New Roman"/>
              </a:rPr>
              <a:t>.</a:t>
            </a:r>
            <a:endParaRPr sz="1200" dirty="0">
              <a:latin typeface="Times New Roman"/>
              <a:cs typeface="Times New Roman"/>
            </a:endParaRPr>
          </a:p>
          <a:p>
            <a:pPr marL="474345" lvl="2" indent="-232410">
              <a:lnSpc>
                <a:spcPct val="100000"/>
              </a:lnSpc>
              <a:spcBef>
                <a:spcPts val="650"/>
              </a:spcBef>
              <a:buFont typeface="Wingdings"/>
              <a:buChar char=""/>
              <a:tabLst>
                <a:tab pos="474980" algn="l"/>
              </a:tabLst>
            </a:pPr>
            <a:r>
              <a:rPr sz="1200" spc="-10" dirty="0">
                <a:latin typeface="Times New Roman"/>
                <a:cs typeface="Times New Roman"/>
              </a:rPr>
              <a:t>It </a:t>
            </a:r>
            <a:r>
              <a:rPr sz="1200" spc="-5" dirty="0">
                <a:latin typeface="Times New Roman"/>
                <a:cs typeface="Times New Roman"/>
              </a:rPr>
              <a:t>is</a:t>
            </a:r>
            <a:r>
              <a:rPr sz="1200" spc="-2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spc="-5" dirty="0">
                <a:latin typeface="Times New Roman"/>
                <a:cs typeface="Times New Roman"/>
              </a:rPr>
              <a:t>time-consuming</a:t>
            </a:r>
            <a:r>
              <a:rPr sz="1200" spc="-45" dirty="0">
                <a:latin typeface="Times New Roman"/>
                <a:cs typeface="Times New Roman"/>
              </a:rPr>
              <a:t> </a:t>
            </a:r>
            <a:r>
              <a:rPr sz="1200" spc="-5" dirty="0">
                <a:latin typeface="Times New Roman"/>
                <a:cs typeface="Times New Roman"/>
              </a:rPr>
              <a:t>process</a:t>
            </a:r>
            <a:endParaRPr sz="1200" dirty="0">
              <a:latin typeface="Times New Roman"/>
              <a:cs typeface="Times New Roman"/>
            </a:endParaRPr>
          </a:p>
          <a:p>
            <a:pPr marL="474345" lvl="2" indent="-232410">
              <a:lnSpc>
                <a:spcPct val="100000"/>
              </a:lnSpc>
              <a:spcBef>
                <a:spcPts val="625"/>
              </a:spcBef>
              <a:buFont typeface="Wingdings"/>
              <a:buChar char=""/>
              <a:tabLst>
                <a:tab pos="474980" algn="l"/>
              </a:tabLst>
            </a:pPr>
            <a:r>
              <a:rPr sz="1200" spc="-5" dirty="0">
                <a:latin typeface="Times New Roman"/>
                <a:cs typeface="Times New Roman"/>
              </a:rPr>
              <a:t>Not </a:t>
            </a:r>
            <a:r>
              <a:rPr sz="1200" dirty="0">
                <a:latin typeface="Times New Roman"/>
                <a:cs typeface="Times New Roman"/>
              </a:rPr>
              <a:t>in</a:t>
            </a:r>
            <a:r>
              <a:rPr sz="1200" spc="-30" dirty="0">
                <a:latin typeface="Times New Roman"/>
                <a:cs typeface="Times New Roman"/>
              </a:rPr>
              <a:t> </a:t>
            </a:r>
            <a:r>
              <a:rPr sz="1200" spc="-5" dirty="0">
                <a:latin typeface="Times New Roman"/>
                <a:cs typeface="Times New Roman"/>
              </a:rPr>
              <a:t>reach</a:t>
            </a:r>
            <a:r>
              <a:rPr sz="1200" spc="-20"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spc="-5" dirty="0">
                <a:latin typeface="Times New Roman"/>
                <a:cs typeface="Times New Roman"/>
              </a:rPr>
              <a:t>distant</a:t>
            </a:r>
            <a:r>
              <a:rPr sz="1200" spc="25" dirty="0">
                <a:latin typeface="Times New Roman"/>
                <a:cs typeface="Times New Roman"/>
              </a:rPr>
              <a:t> </a:t>
            </a:r>
            <a:r>
              <a:rPr sz="1200" spc="-5" dirty="0">
                <a:latin typeface="Times New Roman"/>
                <a:cs typeface="Times New Roman"/>
              </a:rPr>
              <a:t>users.</a:t>
            </a:r>
            <a:endParaRPr sz="1200" dirty="0">
              <a:latin typeface="Times New Roman"/>
              <a:cs typeface="Times New Roman"/>
            </a:endParaRPr>
          </a:p>
          <a:p>
            <a:pPr lvl="2">
              <a:lnSpc>
                <a:spcPct val="100000"/>
              </a:lnSpc>
              <a:buFont typeface="Wingdings"/>
              <a:buChar char=""/>
            </a:pPr>
            <a:endParaRPr sz="1300" dirty="0">
              <a:latin typeface="Times New Roman"/>
              <a:cs typeface="Times New Roman"/>
            </a:endParaRPr>
          </a:p>
          <a:p>
            <a:pPr lvl="2">
              <a:lnSpc>
                <a:spcPct val="100000"/>
              </a:lnSpc>
              <a:spcBef>
                <a:spcPts val="5"/>
              </a:spcBef>
              <a:buFont typeface="Wingdings"/>
              <a:buChar char=""/>
            </a:pPr>
            <a:endParaRPr sz="1150" dirty="0">
              <a:latin typeface="Times New Roman"/>
              <a:cs typeface="Times New Roman"/>
            </a:endParaRPr>
          </a:p>
          <a:p>
            <a:pPr marL="281940" lvl="1" indent="-269875">
              <a:lnSpc>
                <a:spcPct val="100000"/>
              </a:lnSpc>
              <a:buFont typeface="Times New Roman"/>
              <a:buAutoNum type="arabicPeriod" startAt="2"/>
              <a:tabLst>
                <a:tab pos="282575" algn="l"/>
              </a:tabLst>
            </a:pPr>
            <a:r>
              <a:rPr sz="1400" b="1" spc="-10" dirty="0">
                <a:latin typeface="Times New Roman"/>
                <a:cs typeface="Times New Roman"/>
              </a:rPr>
              <a:t>PR</a:t>
            </a:r>
            <a:r>
              <a:rPr sz="1400" b="1" dirty="0">
                <a:latin typeface="Times New Roman"/>
                <a:cs typeface="Times New Roman"/>
              </a:rPr>
              <a:t>O</a:t>
            </a:r>
            <a:r>
              <a:rPr sz="1400" b="1" spc="-10" dirty="0">
                <a:latin typeface="Times New Roman"/>
                <a:cs typeface="Times New Roman"/>
              </a:rPr>
              <a:t>P</a:t>
            </a:r>
            <a:r>
              <a:rPr sz="1400" b="1" dirty="0">
                <a:latin typeface="Times New Roman"/>
                <a:cs typeface="Times New Roman"/>
              </a:rPr>
              <a:t>OSED</a:t>
            </a:r>
            <a:r>
              <a:rPr sz="1400" b="1" spc="-85" dirty="0">
                <a:latin typeface="Times New Roman"/>
                <a:cs typeface="Times New Roman"/>
              </a:rPr>
              <a:t> </a:t>
            </a:r>
            <a:r>
              <a:rPr sz="1400" b="1" dirty="0">
                <a:latin typeface="Times New Roman"/>
                <a:cs typeface="Times New Roman"/>
              </a:rPr>
              <a:t>S</a:t>
            </a:r>
            <a:r>
              <a:rPr sz="1400" b="1" spc="-10" dirty="0">
                <a:latin typeface="Times New Roman"/>
                <a:cs typeface="Times New Roman"/>
              </a:rPr>
              <a:t>Y</a:t>
            </a:r>
            <a:r>
              <a:rPr sz="1400" b="1" dirty="0">
                <a:latin typeface="Times New Roman"/>
                <a:cs typeface="Times New Roman"/>
              </a:rPr>
              <a:t>STEM</a:t>
            </a:r>
            <a:endParaRPr sz="1400" dirty="0">
              <a:latin typeface="Times New Roman"/>
              <a:cs typeface="Times New Roman"/>
            </a:endParaRPr>
          </a:p>
          <a:p>
            <a:pPr lvl="1">
              <a:lnSpc>
                <a:spcPct val="100000"/>
              </a:lnSpc>
              <a:spcBef>
                <a:spcPts val="55"/>
              </a:spcBef>
              <a:buFont typeface="Times New Roman"/>
              <a:buAutoNum type="arabicPeriod" startAt="2"/>
            </a:pPr>
            <a:endParaRPr sz="1200" dirty="0">
              <a:latin typeface="Times New Roman"/>
              <a:cs typeface="Times New Roman"/>
            </a:endParaRPr>
          </a:p>
          <a:p>
            <a:pPr marL="17145" marR="127000" algn="just">
              <a:lnSpc>
                <a:spcPct val="95900"/>
              </a:lnSpc>
            </a:pPr>
            <a:r>
              <a:rPr sz="1200" dirty="0">
                <a:latin typeface="Times New Roman"/>
                <a:cs typeface="Times New Roman"/>
              </a:rPr>
              <a:t>The proposed </a:t>
            </a:r>
            <a:r>
              <a:rPr sz="1200" spc="-5" dirty="0">
                <a:latin typeface="Times New Roman"/>
                <a:cs typeface="Times New Roman"/>
              </a:rPr>
              <a:t>system </a:t>
            </a:r>
            <a:r>
              <a:rPr sz="1200" dirty="0">
                <a:latin typeface="Times New Roman"/>
                <a:cs typeface="Times New Roman"/>
              </a:rPr>
              <a:t>provides friendly user </a:t>
            </a:r>
            <a:r>
              <a:rPr sz="1200" spc="-5" dirty="0">
                <a:latin typeface="Times New Roman"/>
                <a:cs typeface="Times New Roman"/>
              </a:rPr>
              <a:t>interface </a:t>
            </a:r>
            <a:r>
              <a:rPr sz="1200" dirty="0">
                <a:latin typeface="Times New Roman"/>
                <a:cs typeface="Times New Roman"/>
              </a:rPr>
              <a:t>to every </a:t>
            </a:r>
            <a:r>
              <a:rPr lang="en-IN" sz="1200" dirty="0">
                <a:latin typeface="Times New Roman"/>
                <a:cs typeface="Times New Roman"/>
              </a:rPr>
              <a:t>customer</a:t>
            </a:r>
            <a:r>
              <a:rPr sz="1200" dirty="0">
                <a:latin typeface="Times New Roman"/>
                <a:cs typeface="Times New Roman"/>
              </a:rPr>
              <a:t>.</a:t>
            </a:r>
            <a:r>
              <a:rPr lang="en-IN" sz="1200" spc="-5" dirty="0">
                <a:latin typeface="Times New Roman"/>
                <a:cs typeface="Times New Roman"/>
              </a:rPr>
              <a:t> </a:t>
            </a:r>
            <a:r>
              <a:rPr sz="1200" dirty="0">
                <a:latin typeface="Times New Roman"/>
                <a:cs typeface="Times New Roman"/>
              </a:rPr>
              <a:t>This </a:t>
            </a:r>
            <a:r>
              <a:rPr sz="1200" spc="-5" dirty="0">
                <a:latin typeface="Times New Roman"/>
                <a:cs typeface="Times New Roman"/>
              </a:rPr>
              <a:t>application will help all </a:t>
            </a:r>
            <a:r>
              <a:rPr lang="en-IN" sz="1200" spc="-5" dirty="0">
                <a:latin typeface="Times New Roman"/>
                <a:cs typeface="Times New Roman"/>
              </a:rPr>
              <a:t>the people</a:t>
            </a:r>
            <a:r>
              <a:rPr sz="1200" spc="-5" dirty="0">
                <a:latin typeface="Times New Roman"/>
                <a:cs typeface="Times New Roman"/>
              </a:rPr>
              <a:t> which will </a:t>
            </a:r>
            <a:r>
              <a:rPr sz="1200" dirty="0">
                <a:latin typeface="Times New Roman"/>
                <a:cs typeface="Times New Roman"/>
              </a:rPr>
              <a:t>provide them visibility </a:t>
            </a:r>
            <a:r>
              <a:rPr sz="1200" spc="-5" dirty="0">
                <a:latin typeface="Times New Roman"/>
                <a:cs typeface="Times New Roman"/>
              </a:rPr>
              <a:t>and </a:t>
            </a:r>
            <a:r>
              <a:rPr sz="1200" dirty="0">
                <a:latin typeface="Times New Roman"/>
                <a:cs typeface="Times New Roman"/>
              </a:rPr>
              <a:t>smooth </a:t>
            </a:r>
            <a:r>
              <a:rPr sz="1200" spc="5" dirty="0">
                <a:latin typeface="Times New Roman"/>
                <a:cs typeface="Times New Roman"/>
              </a:rPr>
              <a:t> </a:t>
            </a:r>
            <a:r>
              <a:rPr sz="1200" spc="-5" dirty="0">
                <a:latin typeface="Times New Roman"/>
                <a:cs typeface="Times New Roman"/>
              </a:rPr>
              <a:t>functioning.</a:t>
            </a:r>
            <a:r>
              <a:rPr sz="1200" dirty="0">
                <a:latin typeface="Times New Roman"/>
                <a:cs typeface="Times New Roman"/>
              </a:rPr>
              <a:t> This </a:t>
            </a:r>
            <a:r>
              <a:rPr sz="1200" spc="-5" dirty="0">
                <a:latin typeface="Times New Roman"/>
                <a:cs typeface="Times New Roman"/>
              </a:rPr>
              <a:t>will </a:t>
            </a:r>
            <a:r>
              <a:rPr sz="1200" dirty="0">
                <a:latin typeface="Times New Roman"/>
                <a:cs typeface="Times New Roman"/>
              </a:rPr>
              <a:t>be </a:t>
            </a:r>
            <a:r>
              <a:rPr sz="1200" spc="-5" dirty="0">
                <a:latin typeface="Times New Roman"/>
                <a:cs typeface="Times New Roman"/>
              </a:rPr>
              <a:t>beneficial </a:t>
            </a:r>
            <a:r>
              <a:rPr sz="1200" dirty="0">
                <a:latin typeface="Times New Roman"/>
                <a:cs typeface="Times New Roman"/>
              </a:rPr>
              <a:t>to</a:t>
            </a:r>
            <a:r>
              <a:rPr sz="1200" spc="5" dirty="0">
                <a:latin typeface="Times New Roman"/>
                <a:cs typeface="Times New Roman"/>
              </a:rPr>
              <a:t> </a:t>
            </a:r>
            <a:r>
              <a:rPr sz="1200" spc="-5" dirty="0">
                <a:latin typeface="Times New Roman"/>
                <a:cs typeface="Times New Roman"/>
              </a:rPr>
              <a:t>all </a:t>
            </a:r>
            <a:r>
              <a:rPr sz="1200" dirty="0">
                <a:latin typeface="Times New Roman"/>
                <a:cs typeface="Times New Roman"/>
              </a:rPr>
              <a:t>the </a:t>
            </a:r>
            <a:r>
              <a:rPr lang="en-IN" sz="1200" spc="-5" dirty="0">
                <a:latin typeface="Times New Roman"/>
                <a:cs typeface="Times New Roman"/>
              </a:rPr>
              <a:t>people</a:t>
            </a:r>
            <a:r>
              <a:rPr sz="1200" spc="-5" dirty="0">
                <a:latin typeface="Times New Roman"/>
                <a:cs typeface="Times New Roman"/>
              </a:rPr>
              <a:t> </a:t>
            </a:r>
            <a:r>
              <a:rPr sz="1200" dirty="0">
                <a:latin typeface="Times New Roman"/>
                <a:cs typeface="Times New Roman"/>
              </a:rPr>
              <a:t>who </a:t>
            </a:r>
            <a:r>
              <a:rPr sz="1200" spc="-5" dirty="0">
                <a:latin typeface="Times New Roman"/>
                <a:cs typeface="Times New Roman"/>
              </a:rPr>
              <a:t>travel</a:t>
            </a:r>
            <a:r>
              <a:rPr lang="en-IN" sz="1200" spc="-5" dirty="0">
                <a:latin typeface="Times New Roman"/>
                <a:cs typeface="Times New Roman"/>
              </a:rPr>
              <a:t>.</a:t>
            </a:r>
            <a:r>
              <a:rPr sz="1200" spc="-5" dirty="0">
                <a:latin typeface="Times New Roman"/>
                <a:cs typeface="Times New Roman"/>
              </a:rPr>
              <a:t> </a:t>
            </a:r>
            <a:r>
              <a:rPr sz="1200" dirty="0">
                <a:latin typeface="Times New Roman"/>
                <a:cs typeface="Times New Roman"/>
              </a:rPr>
              <a:t>This </a:t>
            </a:r>
            <a:r>
              <a:rPr sz="1200" spc="-5" dirty="0">
                <a:latin typeface="Times New Roman"/>
                <a:cs typeface="Times New Roman"/>
              </a:rPr>
              <a:t>application will travel worldwide and </a:t>
            </a:r>
            <a:r>
              <a:rPr sz="1200" spc="5" dirty="0">
                <a:latin typeface="Times New Roman"/>
                <a:cs typeface="Times New Roman"/>
              </a:rPr>
              <a:t>any </a:t>
            </a:r>
            <a:r>
              <a:rPr sz="1200" spc="10" dirty="0">
                <a:latin typeface="Times New Roman"/>
                <a:cs typeface="Times New Roman"/>
              </a:rPr>
              <a:t> </a:t>
            </a:r>
            <a:r>
              <a:rPr sz="1200" spc="-5" dirty="0">
                <a:latin typeface="Times New Roman"/>
                <a:cs typeface="Times New Roman"/>
              </a:rPr>
              <a:t>members will have an access </a:t>
            </a:r>
            <a:r>
              <a:rPr sz="1200" dirty="0">
                <a:latin typeface="Times New Roman"/>
                <a:cs typeface="Times New Roman"/>
              </a:rPr>
              <a:t>to it. </a:t>
            </a:r>
            <a:r>
              <a:rPr sz="1200" spc="-5" dirty="0">
                <a:latin typeface="Times New Roman"/>
                <a:cs typeface="Times New Roman"/>
              </a:rPr>
              <a:t>Understanding </a:t>
            </a:r>
            <a:r>
              <a:rPr sz="1200" dirty="0">
                <a:latin typeface="Times New Roman"/>
                <a:cs typeface="Times New Roman"/>
              </a:rPr>
              <a:t>the </a:t>
            </a:r>
            <a:r>
              <a:rPr sz="1200" spc="-5" dirty="0">
                <a:latin typeface="Times New Roman"/>
                <a:cs typeface="Times New Roman"/>
              </a:rPr>
              <a:t>needs </a:t>
            </a:r>
            <a:r>
              <a:rPr sz="1200" dirty="0">
                <a:latin typeface="Times New Roman"/>
                <a:cs typeface="Times New Roman"/>
              </a:rPr>
              <a:t>of the </a:t>
            </a:r>
            <a:r>
              <a:rPr lang="en-IN" sz="1200" dirty="0">
                <a:latin typeface="Times New Roman"/>
                <a:cs typeface="Times New Roman"/>
              </a:rPr>
              <a:t>customer</a:t>
            </a:r>
            <a:r>
              <a:rPr sz="1200" dirty="0">
                <a:latin typeface="Times New Roman"/>
                <a:cs typeface="Times New Roman"/>
              </a:rPr>
              <a:t> </a:t>
            </a:r>
            <a:r>
              <a:rPr sz="1200" spc="-5" dirty="0">
                <a:latin typeface="Times New Roman"/>
                <a:cs typeface="Times New Roman"/>
              </a:rPr>
              <a:t>and </a:t>
            </a:r>
            <a:r>
              <a:rPr sz="1200" dirty="0">
                <a:latin typeface="Times New Roman"/>
                <a:cs typeface="Times New Roman"/>
              </a:rPr>
              <a:t>to </a:t>
            </a:r>
            <a:r>
              <a:rPr sz="1200" spc="5" dirty="0">
                <a:latin typeface="Times New Roman"/>
                <a:cs typeface="Times New Roman"/>
              </a:rPr>
              <a:t> </a:t>
            </a:r>
            <a:r>
              <a:rPr sz="1200" spc="-5" dirty="0">
                <a:latin typeface="Times New Roman"/>
                <a:cs typeface="Times New Roman"/>
              </a:rPr>
              <a:t>overcome </a:t>
            </a:r>
            <a:r>
              <a:rPr sz="1200" dirty="0">
                <a:latin typeface="Times New Roman"/>
                <a:cs typeface="Times New Roman"/>
              </a:rPr>
              <a:t>the manual work of the documentation </a:t>
            </a:r>
            <a:r>
              <a:rPr sz="1200" spc="-5" dirty="0">
                <a:latin typeface="Times New Roman"/>
                <a:cs typeface="Times New Roman"/>
              </a:rPr>
              <a:t>and </a:t>
            </a:r>
            <a:r>
              <a:rPr sz="1200" dirty="0">
                <a:latin typeface="Times New Roman"/>
                <a:cs typeface="Times New Roman"/>
              </a:rPr>
              <a:t>make it online which </a:t>
            </a:r>
            <a:r>
              <a:rPr sz="1200" spc="-5" dirty="0">
                <a:latin typeface="Times New Roman"/>
                <a:cs typeface="Times New Roman"/>
              </a:rPr>
              <a:t>will </a:t>
            </a:r>
            <a:r>
              <a:rPr sz="1200" dirty="0">
                <a:latin typeface="Times New Roman"/>
                <a:cs typeface="Times New Roman"/>
              </a:rPr>
              <a:t>be </a:t>
            </a:r>
            <a:r>
              <a:rPr sz="1200" spc="-5" dirty="0">
                <a:latin typeface="Times New Roman"/>
                <a:cs typeface="Times New Roman"/>
              </a:rPr>
              <a:t>feasible and </a:t>
            </a:r>
            <a:r>
              <a:rPr sz="1200" dirty="0">
                <a:latin typeface="Times New Roman"/>
                <a:cs typeface="Times New Roman"/>
              </a:rPr>
              <a:t> flexible</a:t>
            </a:r>
            <a:r>
              <a:rPr sz="1200" spc="95" dirty="0">
                <a:latin typeface="Times New Roman"/>
                <a:cs typeface="Times New Roman"/>
              </a:rPr>
              <a:t> </a:t>
            </a:r>
            <a:r>
              <a:rPr sz="1200" spc="-5" dirty="0">
                <a:latin typeface="Times New Roman"/>
                <a:cs typeface="Times New Roman"/>
              </a:rPr>
              <a:t>and</a:t>
            </a:r>
            <a:r>
              <a:rPr sz="1200" spc="95" dirty="0">
                <a:latin typeface="Times New Roman"/>
                <a:cs typeface="Times New Roman"/>
              </a:rPr>
              <a:t> </a:t>
            </a:r>
            <a:r>
              <a:rPr sz="1200" dirty="0">
                <a:latin typeface="Times New Roman"/>
                <a:cs typeface="Times New Roman"/>
              </a:rPr>
              <a:t>try</a:t>
            </a:r>
            <a:r>
              <a:rPr sz="1200" spc="60" dirty="0">
                <a:latin typeface="Times New Roman"/>
                <a:cs typeface="Times New Roman"/>
              </a:rPr>
              <a:t> </a:t>
            </a:r>
            <a:r>
              <a:rPr sz="1200" dirty="0">
                <a:latin typeface="Times New Roman"/>
                <a:cs typeface="Times New Roman"/>
              </a:rPr>
              <a:t>to</a:t>
            </a:r>
            <a:r>
              <a:rPr sz="1200" spc="100" dirty="0">
                <a:latin typeface="Times New Roman"/>
                <a:cs typeface="Times New Roman"/>
              </a:rPr>
              <a:t> </a:t>
            </a:r>
            <a:r>
              <a:rPr sz="1200" dirty="0">
                <a:latin typeface="Times New Roman"/>
                <a:cs typeface="Times New Roman"/>
              </a:rPr>
              <a:t>make</a:t>
            </a:r>
            <a:r>
              <a:rPr sz="1200" spc="100" dirty="0">
                <a:latin typeface="Times New Roman"/>
                <a:cs typeface="Times New Roman"/>
              </a:rPr>
              <a:t> </a:t>
            </a:r>
            <a:r>
              <a:rPr sz="1200" dirty="0">
                <a:latin typeface="Times New Roman"/>
                <a:cs typeface="Times New Roman"/>
              </a:rPr>
              <a:t>it</a:t>
            </a:r>
            <a:r>
              <a:rPr sz="1200" spc="100" dirty="0">
                <a:latin typeface="Times New Roman"/>
                <a:cs typeface="Times New Roman"/>
              </a:rPr>
              <a:t> </a:t>
            </a:r>
            <a:r>
              <a:rPr sz="1200" spc="-5" dirty="0">
                <a:latin typeface="Times New Roman"/>
                <a:cs typeface="Times New Roman"/>
              </a:rPr>
              <a:t>user</a:t>
            </a:r>
            <a:r>
              <a:rPr sz="1200" spc="100" dirty="0">
                <a:latin typeface="Times New Roman"/>
                <a:cs typeface="Times New Roman"/>
              </a:rPr>
              <a:t> </a:t>
            </a:r>
            <a:r>
              <a:rPr sz="1200" spc="-5" dirty="0">
                <a:latin typeface="Times New Roman"/>
                <a:cs typeface="Times New Roman"/>
              </a:rPr>
              <a:t>friendly.</a:t>
            </a:r>
            <a:r>
              <a:rPr sz="1200" spc="20" dirty="0">
                <a:latin typeface="Times New Roman"/>
                <a:cs typeface="Times New Roman"/>
              </a:rPr>
              <a:t> </a:t>
            </a:r>
            <a:r>
              <a:rPr sz="1200" spc="-5" dirty="0">
                <a:latin typeface="Times New Roman"/>
                <a:cs typeface="Times New Roman"/>
              </a:rPr>
              <a:t>Web-platform</a:t>
            </a:r>
            <a:r>
              <a:rPr sz="1200" spc="100" dirty="0">
                <a:latin typeface="Times New Roman"/>
                <a:cs typeface="Times New Roman"/>
              </a:rPr>
              <a:t> </a:t>
            </a:r>
            <a:r>
              <a:rPr sz="1200" spc="-5" dirty="0">
                <a:latin typeface="Times New Roman"/>
                <a:cs typeface="Times New Roman"/>
              </a:rPr>
              <a:t>means</a:t>
            </a:r>
            <a:r>
              <a:rPr sz="1200" spc="100" dirty="0">
                <a:latin typeface="Times New Roman"/>
                <a:cs typeface="Times New Roman"/>
              </a:rPr>
              <a:t> </a:t>
            </a:r>
            <a:r>
              <a:rPr sz="1200" dirty="0">
                <a:latin typeface="Times New Roman"/>
                <a:cs typeface="Times New Roman"/>
              </a:rPr>
              <a:t>that</a:t>
            </a:r>
            <a:r>
              <a:rPr sz="1200" spc="100"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spc="-5" dirty="0">
                <a:latin typeface="Times New Roman"/>
                <a:cs typeface="Times New Roman"/>
              </a:rPr>
              <a:t>system</a:t>
            </a:r>
            <a:r>
              <a:rPr sz="1200" spc="100" dirty="0">
                <a:latin typeface="Times New Roman"/>
                <a:cs typeface="Times New Roman"/>
              </a:rPr>
              <a:t> </a:t>
            </a:r>
            <a:r>
              <a:rPr sz="1200" spc="-5" dirty="0">
                <a:latin typeface="Times New Roman"/>
                <a:cs typeface="Times New Roman"/>
              </a:rPr>
              <a:t>will</a:t>
            </a:r>
            <a:r>
              <a:rPr sz="1200" spc="100" dirty="0">
                <a:latin typeface="Times New Roman"/>
                <a:cs typeface="Times New Roman"/>
              </a:rPr>
              <a:t> </a:t>
            </a:r>
            <a:r>
              <a:rPr sz="1200" dirty="0">
                <a:latin typeface="Times New Roman"/>
                <a:cs typeface="Times New Roman"/>
              </a:rPr>
              <a:t>be</a:t>
            </a:r>
            <a:r>
              <a:rPr sz="1200" spc="95" dirty="0">
                <a:latin typeface="Times New Roman"/>
                <a:cs typeface="Times New Roman"/>
              </a:rPr>
              <a:t> </a:t>
            </a:r>
            <a:r>
              <a:rPr sz="1200" spc="-10" dirty="0">
                <a:latin typeface="Times New Roman"/>
                <a:cs typeface="Times New Roman"/>
              </a:rPr>
              <a:t>available </a:t>
            </a:r>
            <a:r>
              <a:rPr sz="1200" spc="-290" dirty="0">
                <a:latin typeface="Times New Roman"/>
                <a:cs typeface="Times New Roman"/>
              </a:rPr>
              <a:t> </a:t>
            </a:r>
            <a:r>
              <a:rPr sz="1200" dirty="0">
                <a:latin typeface="Times New Roman"/>
                <a:cs typeface="Times New Roman"/>
              </a:rPr>
              <a:t>for</a:t>
            </a:r>
            <a:r>
              <a:rPr sz="1200" spc="-5" dirty="0">
                <a:latin typeface="Times New Roman"/>
                <a:cs typeface="Times New Roman"/>
              </a:rPr>
              <a:t> access </a:t>
            </a:r>
            <a:r>
              <a:rPr sz="1200" dirty="0">
                <a:latin typeface="Times New Roman"/>
                <a:cs typeface="Times New Roman"/>
              </a:rPr>
              <a:t>24/7</a:t>
            </a:r>
            <a:r>
              <a:rPr sz="1200" spc="5" dirty="0">
                <a:latin typeface="Times New Roman"/>
                <a:cs typeface="Times New Roman"/>
              </a:rPr>
              <a:t> </a:t>
            </a:r>
            <a:r>
              <a:rPr sz="1200" spc="-5" dirty="0">
                <a:latin typeface="Times New Roman"/>
                <a:cs typeface="Times New Roman"/>
              </a:rPr>
              <a:t>except</a:t>
            </a:r>
            <a:r>
              <a:rPr sz="1200" spc="30" dirty="0">
                <a:latin typeface="Times New Roman"/>
                <a:cs typeface="Times New Roman"/>
              </a:rPr>
              <a:t> </a:t>
            </a:r>
            <a:r>
              <a:rPr sz="1200" spc="-5" dirty="0">
                <a:latin typeface="Times New Roman"/>
                <a:cs typeface="Times New Roman"/>
              </a:rPr>
              <a:t>when</a:t>
            </a:r>
            <a:r>
              <a:rPr sz="1200" spc="-30" dirty="0">
                <a:latin typeface="Times New Roman"/>
                <a:cs typeface="Times New Roman"/>
              </a:rPr>
              <a:t> </a:t>
            </a:r>
            <a:r>
              <a:rPr sz="1200" dirty="0">
                <a:latin typeface="Times New Roman"/>
                <a:cs typeface="Times New Roman"/>
              </a:rPr>
              <a:t>there </a:t>
            </a:r>
            <a:r>
              <a:rPr sz="1200" spc="-5" dirty="0">
                <a:latin typeface="Times New Roman"/>
                <a:cs typeface="Times New Roman"/>
              </a:rPr>
              <a:t>is</a:t>
            </a:r>
            <a:r>
              <a:rPr sz="1200" spc="-1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temporary</a:t>
            </a:r>
            <a:r>
              <a:rPr sz="1200" spc="-70" dirty="0">
                <a:latin typeface="Times New Roman"/>
                <a:cs typeface="Times New Roman"/>
              </a:rPr>
              <a:t> </a:t>
            </a:r>
            <a:r>
              <a:rPr sz="1200" spc="-5" dirty="0">
                <a:latin typeface="Times New Roman"/>
                <a:cs typeface="Times New Roman"/>
              </a:rPr>
              <a:t>server</a:t>
            </a:r>
            <a:r>
              <a:rPr sz="1200" spc="25" dirty="0">
                <a:latin typeface="Times New Roman"/>
                <a:cs typeface="Times New Roman"/>
              </a:rPr>
              <a:t> </a:t>
            </a:r>
            <a:r>
              <a:rPr sz="1200" spc="-5" dirty="0">
                <a:latin typeface="Times New Roman"/>
                <a:cs typeface="Times New Roman"/>
              </a:rPr>
              <a:t>issue</a:t>
            </a:r>
            <a:r>
              <a:rPr sz="1200" spc="5" dirty="0">
                <a:latin typeface="Times New Roman"/>
                <a:cs typeface="Times New Roman"/>
              </a:rPr>
              <a:t> </a:t>
            </a:r>
            <a:r>
              <a:rPr sz="1200" spc="-5" dirty="0">
                <a:latin typeface="Times New Roman"/>
                <a:cs typeface="Times New Roman"/>
              </a:rPr>
              <a:t>which</a:t>
            </a:r>
            <a:r>
              <a:rPr sz="1200" spc="5" dirty="0">
                <a:latin typeface="Times New Roman"/>
                <a:cs typeface="Times New Roman"/>
              </a:rPr>
              <a:t> </a:t>
            </a:r>
            <a:r>
              <a:rPr sz="1200" spc="-5" dirty="0">
                <a:latin typeface="Times New Roman"/>
                <a:cs typeface="Times New Roman"/>
              </a:rPr>
              <a:t>is</a:t>
            </a:r>
            <a:r>
              <a:rPr sz="1200" spc="-10" dirty="0">
                <a:latin typeface="Times New Roman"/>
                <a:cs typeface="Times New Roman"/>
              </a:rPr>
              <a:t> </a:t>
            </a:r>
            <a:r>
              <a:rPr sz="1200" spc="-5" dirty="0">
                <a:latin typeface="Times New Roman"/>
                <a:cs typeface="Times New Roman"/>
              </a:rPr>
              <a:t>expected</a:t>
            </a:r>
            <a:r>
              <a:rPr sz="1200" spc="-3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be </a:t>
            </a:r>
            <a:r>
              <a:rPr sz="1200" spc="-5" dirty="0">
                <a:latin typeface="Times New Roman"/>
                <a:cs typeface="Times New Roman"/>
              </a:rPr>
              <a:t>minimal.</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25"/>
              </a:spcBef>
            </a:pPr>
            <a:endParaRPr sz="1250" dirty="0">
              <a:latin typeface="Times New Roman"/>
              <a:cs typeface="Times New Roman"/>
            </a:endParaRPr>
          </a:p>
          <a:p>
            <a:pPr marL="285115" lvl="1" indent="-271780">
              <a:lnSpc>
                <a:spcPct val="100000"/>
              </a:lnSpc>
              <a:buFont typeface="Times New Roman"/>
              <a:buAutoNum type="arabicPeriod" startAt="3"/>
              <a:tabLst>
                <a:tab pos="285750" algn="l"/>
              </a:tabLst>
            </a:pPr>
            <a:r>
              <a:rPr sz="1400" b="1" dirty="0">
                <a:latin typeface="Times New Roman"/>
                <a:cs typeface="Times New Roman"/>
              </a:rPr>
              <a:t>S</a:t>
            </a:r>
            <a:r>
              <a:rPr sz="1400" b="1" spc="-10" dirty="0">
                <a:latin typeface="Times New Roman"/>
                <a:cs typeface="Times New Roman"/>
              </a:rPr>
              <a:t>Y</a:t>
            </a:r>
            <a:r>
              <a:rPr sz="1400" b="1" spc="-15" dirty="0">
                <a:latin typeface="Times New Roman"/>
                <a:cs typeface="Times New Roman"/>
              </a:rPr>
              <a:t>S</a:t>
            </a:r>
            <a:r>
              <a:rPr sz="1400" b="1" dirty="0">
                <a:latin typeface="Times New Roman"/>
                <a:cs typeface="Times New Roman"/>
              </a:rPr>
              <a:t>T</a:t>
            </a:r>
            <a:r>
              <a:rPr sz="1400" b="1" spc="-15" dirty="0">
                <a:latin typeface="Times New Roman"/>
                <a:cs typeface="Times New Roman"/>
              </a:rPr>
              <a:t>E</a:t>
            </a:r>
            <a:r>
              <a:rPr sz="1400" b="1" dirty="0">
                <a:latin typeface="Times New Roman"/>
                <a:cs typeface="Times New Roman"/>
              </a:rPr>
              <a:t>M</a:t>
            </a:r>
            <a:r>
              <a:rPr sz="1400" b="1" spc="-60" dirty="0">
                <a:latin typeface="Times New Roman"/>
                <a:cs typeface="Times New Roman"/>
              </a:rPr>
              <a:t> </a:t>
            </a:r>
            <a:r>
              <a:rPr sz="1400" b="1" spc="-10" dirty="0">
                <a:latin typeface="Times New Roman"/>
                <a:cs typeface="Times New Roman"/>
              </a:rPr>
              <a:t>R</a:t>
            </a:r>
            <a:r>
              <a:rPr sz="1400" b="1" dirty="0">
                <a:latin typeface="Times New Roman"/>
                <a:cs typeface="Times New Roman"/>
              </a:rPr>
              <a:t>EQ</a:t>
            </a:r>
            <a:r>
              <a:rPr sz="1400" b="1" spc="-10" dirty="0">
                <a:latin typeface="Times New Roman"/>
                <a:cs typeface="Times New Roman"/>
              </a:rPr>
              <a:t>U</a:t>
            </a:r>
            <a:r>
              <a:rPr sz="1400" b="1" dirty="0">
                <a:latin typeface="Times New Roman"/>
                <a:cs typeface="Times New Roman"/>
              </a:rPr>
              <a:t>I</a:t>
            </a:r>
            <a:r>
              <a:rPr sz="1400" b="1" spc="-20" dirty="0">
                <a:latin typeface="Times New Roman"/>
                <a:cs typeface="Times New Roman"/>
              </a:rPr>
              <a:t>R</a:t>
            </a:r>
            <a:r>
              <a:rPr sz="1400" b="1" dirty="0">
                <a:latin typeface="Times New Roman"/>
                <a:cs typeface="Times New Roman"/>
              </a:rPr>
              <a:t>E</a:t>
            </a:r>
            <a:r>
              <a:rPr sz="1400" b="1" spc="-10" dirty="0">
                <a:latin typeface="Times New Roman"/>
                <a:cs typeface="Times New Roman"/>
              </a:rPr>
              <a:t>M</a:t>
            </a:r>
            <a:r>
              <a:rPr sz="1400" b="1" dirty="0">
                <a:latin typeface="Times New Roman"/>
                <a:cs typeface="Times New Roman"/>
              </a:rPr>
              <a:t>E</a:t>
            </a:r>
            <a:r>
              <a:rPr sz="1400" b="1" spc="-10" dirty="0">
                <a:latin typeface="Times New Roman"/>
                <a:cs typeface="Times New Roman"/>
              </a:rPr>
              <a:t>N</a:t>
            </a:r>
            <a:r>
              <a:rPr sz="1400" b="1" dirty="0">
                <a:latin typeface="Times New Roman"/>
                <a:cs typeface="Times New Roman"/>
              </a:rPr>
              <a:t>T</a:t>
            </a:r>
            <a:r>
              <a:rPr sz="1400" b="1" spc="-85" dirty="0">
                <a:latin typeface="Times New Roman"/>
                <a:cs typeface="Times New Roman"/>
              </a:rPr>
              <a:t> </a:t>
            </a:r>
            <a:r>
              <a:rPr sz="1400" b="1" dirty="0">
                <a:latin typeface="Times New Roman"/>
                <a:cs typeface="Times New Roman"/>
              </a:rPr>
              <a:t>S</a:t>
            </a:r>
            <a:r>
              <a:rPr sz="1400" b="1" spc="-10" dirty="0">
                <a:latin typeface="Times New Roman"/>
                <a:cs typeface="Times New Roman"/>
              </a:rPr>
              <a:t>P</a:t>
            </a:r>
            <a:r>
              <a:rPr sz="1400" b="1" dirty="0">
                <a:latin typeface="Times New Roman"/>
                <a:cs typeface="Times New Roman"/>
              </a:rPr>
              <a:t>E</a:t>
            </a:r>
            <a:r>
              <a:rPr sz="1400" b="1" spc="-10" dirty="0">
                <a:latin typeface="Times New Roman"/>
                <a:cs typeface="Times New Roman"/>
              </a:rPr>
              <a:t>C</a:t>
            </a:r>
            <a:r>
              <a:rPr sz="1400" b="1" dirty="0">
                <a:latin typeface="Times New Roman"/>
                <a:cs typeface="Times New Roman"/>
              </a:rPr>
              <a:t>I</a:t>
            </a:r>
            <a:r>
              <a:rPr sz="1400" b="1" spc="-10" dirty="0">
                <a:latin typeface="Times New Roman"/>
                <a:cs typeface="Times New Roman"/>
              </a:rPr>
              <a:t>F</a:t>
            </a:r>
            <a:r>
              <a:rPr sz="1400" b="1" dirty="0">
                <a:latin typeface="Times New Roman"/>
                <a:cs typeface="Times New Roman"/>
              </a:rPr>
              <a:t>I</a:t>
            </a:r>
            <a:r>
              <a:rPr sz="1400" b="1" spc="-10" dirty="0">
                <a:latin typeface="Times New Roman"/>
                <a:cs typeface="Times New Roman"/>
              </a:rPr>
              <a:t>CA</a:t>
            </a:r>
            <a:r>
              <a:rPr sz="1400" b="1" dirty="0">
                <a:latin typeface="Times New Roman"/>
                <a:cs typeface="Times New Roman"/>
              </a:rPr>
              <a:t>TION</a:t>
            </a:r>
            <a:endParaRPr sz="1400" dirty="0">
              <a:latin typeface="Times New Roman"/>
              <a:cs typeface="Times New Roman"/>
            </a:endParaRPr>
          </a:p>
          <a:p>
            <a:pPr>
              <a:lnSpc>
                <a:spcPct val="100000"/>
              </a:lnSpc>
              <a:spcBef>
                <a:spcPts val="30"/>
              </a:spcBef>
            </a:pPr>
            <a:endParaRPr sz="1400" dirty="0">
              <a:latin typeface="Times New Roman"/>
              <a:cs typeface="Times New Roman"/>
            </a:endParaRPr>
          </a:p>
          <a:p>
            <a:pPr marL="17145">
              <a:lnSpc>
                <a:spcPct val="100000"/>
              </a:lnSpc>
              <a:spcBef>
                <a:spcPts val="5"/>
              </a:spcBef>
            </a:pPr>
            <a:r>
              <a:rPr sz="1400" b="1" spc="-50" dirty="0">
                <a:latin typeface="Times New Roman"/>
                <a:cs typeface="Times New Roman"/>
              </a:rPr>
              <a:t>2.3.1</a:t>
            </a:r>
            <a:r>
              <a:rPr sz="1400" b="1" spc="535" dirty="0">
                <a:latin typeface="Times New Roman"/>
                <a:cs typeface="Times New Roman"/>
              </a:rPr>
              <a:t> </a:t>
            </a:r>
            <a:r>
              <a:rPr sz="1200" b="1" spc="-15" dirty="0">
                <a:latin typeface="Times New Roman"/>
                <a:cs typeface="Times New Roman"/>
              </a:rPr>
              <a:t>GENERAL</a:t>
            </a:r>
            <a:r>
              <a:rPr sz="1200" b="1" spc="-55" dirty="0">
                <a:latin typeface="Times New Roman"/>
                <a:cs typeface="Times New Roman"/>
              </a:rPr>
              <a:t> </a:t>
            </a:r>
            <a:r>
              <a:rPr sz="1200" b="1" spc="-10" dirty="0">
                <a:latin typeface="Times New Roman"/>
                <a:cs typeface="Times New Roman"/>
              </a:rPr>
              <a:t>DESCRIPTION</a:t>
            </a:r>
            <a:endParaRPr sz="12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[1</a:t>
            </a:r>
            <a:r>
              <a:rPr lang="en-IN" dirty="0"/>
              <a:t>4</a:t>
            </a:r>
            <a:r>
              <a:rPr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897432" y="883411"/>
            <a:ext cx="5983605" cy="8253541"/>
          </a:xfrm>
          <a:prstGeom prst="rect">
            <a:avLst/>
          </a:prstGeom>
        </p:spPr>
        <p:txBody>
          <a:bodyPr vert="horz" wrap="square" lIns="0" tIns="12700" rIns="0" bIns="0" rtlCol="0">
            <a:spAutoFit/>
          </a:bodyPr>
          <a:lstStyle/>
          <a:p>
            <a:pPr marL="17145">
              <a:lnSpc>
                <a:spcPct val="100000"/>
              </a:lnSpc>
              <a:spcBef>
                <a:spcPts val="100"/>
              </a:spcBef>
            </a:pPr>
            <a:r>
              <a:rPr sz="1200" b="1" spc="-5" dirty="0">
                <a:latin typeface="Times New Roman"/>
                <a:cs typeface="Times New Roman"/>
              </a:rPr>
              <a:t>Product</a:t>
            </a:r>
            <a:r>
              <a:rPr sz="1200" b="1" spc="-25" dirty="0">
                <a:latin typeface="Times New Roman"/>
                <a:cs typeface="Times New Roman"/>
              </a:rPr>
              <a:t> </a:t>
            </a:r>
            <a:r>
              <a:rPr sz="1200" b="1" spc="-5" dirty="0">
                <a:latin typeface="Times New Roman"/>
                <a:cs typeface="Times New Roman"/>
              </a:rPr>
              <a:t>Description:</a:t>
            </a:r>
            <a:endParaRPr sz="1200" dirty="0">
              <a:latin typeface="Times New Roman"/>
              <a:cs typeface="Times New Roman"/>
            </a:endParaRPr>
          </a:p>
          <a:p>
            <a:pPr>
              <a:lnSpc>
                <a:spcPct val="100000"/>
              </a:lnSpc>
            </a:pPr>
            <a:endParaRPr sz="1200" dirty="0">
              <a:latin typeface="Times New Roman"/>
              <a:cs typeface="Times New Roman"/>
            </a:endParaRPr>
          </a:p>
          <a:p>
            <a:pPr marL="17145" marR="6350" algn="just">
              <a:lnSpc>
                <a:spcPts val="1380"/>
              </a:lnSpc>
            </a:pPr>
            <a:r>
              <a:rPr sz="1200" dirty="0">
                <a:latin typeface="Times New Roman"/>
                <a:cs typeface="Times New Roman"/>
              </a:rPr>
              <a:t>The </a:t>
            </a:r>
            <a:r>
              <a:rPr lang="en-IN" sz="1200" dirty="0">
                <a:latin typeface="Times New Roman"/>
                <a:cs typeface="Times New Roman"/>
              </a:rPr>
              <a:t>online resort booking</a:t>
            </a:r>
            <a:r>
              <a:rPr sz="1200" dirty="0">
                <a:latin typeface="Times New Roman"/>
                <a:cs typeface="Times New Roman"/>
              </a:rPr>
              <a:t> </a:t>
            </a:r>
            <a:r>
              <a:rPr sz="1200" spc="-5" dirty="0">
                <a:latin typeface="Times New Roman"/>
                <a:cs typeface="Times New Roman"/>
              </a:rPr>
              <a:t>System allows </a:t>
            </a:r>
            <a:r>
              <a:rPr lang="en-IN" sz="1200" spc="-5" dirty="0">
                <a:latin typeface="Times New Roman"/>
                <a:cs typeface="Times New Roman"/>
              </a:rPr>
              <a:t>customer</a:t>
            </a:r>
            <a:r>
              <a:rPr sz="1200" spc="-5" dirty="0">
                <a:latin typeface="Times New Roman"/>
                <a:cs typeface="Times New Roman"/>
              </a:rPr>
              <a:t> </a:t>
            </a:r>
            <a:r>
              <a:rPr sz="1200" dirty="0">
                <a:latin typeface="Times New Roman"/>
                <a:cs typeface="Times New Roman"/>
              </a:rPr>
              <a:t>to </a:t>
            </a:r>
            <a:r>
              <a:rPr sz="1200" spc="-5" dirty="0">
                <a:latin typeface="Times New Roman"/>
                <a:cs typeface="Times New Roman"/>
              </a:rPr>
              <a:t>login </a:t>
            </a:r>
            <a:r>
              <a:rPr sz="1200" dirty="0">
                <a:latin typeface="Times New Roman"/>
                <a:cs typeface="Times New Roman"/>
              </a:rPr>
              <a:t>with their own </a:t>
            </a:r>
            <a:r>
              <a:rPr sz="1200" spc="-5" dirty="0">
                <a:latin typeface="Times New Roman"/>
                <a:cs typeface="Times New Roman"/>
              </a:rPr>
              <a:t>account</a:t>
            </a:r>
            <a:r>
              <a:rPr sz="120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10" dirty="0">
                <a:latin typeface="Times New Roman"/>
                <a:cs typeface="Times New Roman"/>
              </a:rPr>
              <a:t>get </a:t>
            </a:r>
            <a:r>
              <a:rPr lang="en-IN" sz="1200" spc="-5" dirty="0">
                <a:latin typeface="Times New Roman"/>
                <a:cs typeface="Times New Roman"/>
              </a:rPr>
              <a:t>available booking details regarding rooms and event.</a:t>
            </a:r>
            <a:r>
              <a:rPr sz="1200" dirty="0">
                <a:latin typeface="Times New Roman"/>
                <a:cs typeface="Times New Roman"/>
              </a:rPr>
              <a:t> </a:t>
            </a:r>
            <a:r>
              <a:rPr lang="en-IN" sz="1200" dirty="0">
                <a:latin typeface="Times New Roman"/>
                <a:cs typeface="Times New Roman"/>
              </a:rPr>
              <a:t>Resort booking</a:t>
            </a:r>
            <a:r>
              <a:rPr sz="1200" dirty="0">
                <a:latin typeface="Times New Roman"/>
                <a:cs typeface="Times New Roman"/>
              </a:rPr>
              <a:t> </a:t>
            </a:r>
            <a:r>
              <a:rPr sz="1200" spc="-5" dirty="0">
                <a:latin typeface="Times New Roman"/>
                <a:cs typeface="Times New Roman"/>
              </a:rPr>
              <a:t>System is </a:t>
            </a:r>
            <a:r>
              <a:rPr sz="1200" dirty="0">
                <a:latin typeface="Times New Roman"/>
                <a:cs typeface="Times New Roman"/>
              </a:rPr>
              <a:t>the </a:t>
            </a:r>
            <a:r>
              <a:rPr sz="1200" spc="-5" dirty="0">
                <a:latin typeface="Times New Roman"/>
                <a:cs typeface="Times New Roman"/>
              </a:rPr>
              <a:t>website portal </a:t>
            </a:r>
            <a:r>
              <a:rPr sz="1200" dirty="0">
                <a:latin typeface="Times New Roman"/>
                <a:cs typeface="Times New Roman"/>
              </a:rPr>
              <a:t>to </a:t>
            </a:r>
            <a:r>
              <a:rPr sz="1200" spc="-5" dirty="0">
                <a:latin typeface="Times New Roman"/>
                <a:cs typeface="Times New Roman"/>
              </a:rPr>
              <a:t>reduce </a:t>
            </a:r>
            <a:r>
              <a:rPr lang="en-IN" sz="1200" spc="-5" dirty="0">
                <a:latin typeface="Times New Roman"/>
                <a:cs typeface="Times New Roman"/>
              </a:rPr>
              <a:t>physical work and allows the check or book the rooms from any where</a:t>
            </a:r>
            <a:r>
              <a:rPr sz="1200" spc="-5" dirty="0">
                <a:latin typeface="Times New Roman"/>
                <a:cs typeface="Times New Roman"/>
              </a:rPr>
              <a:t>.</a:t>
            </a:r>
            <a:r>
              <a:rPr sz="1200" dirty="0">
                <a:latin typeface="Times New Roman"/>
                <a:cs typeface="Times New Roman"/>
              </a:rPr>
              <a:t> </a:t>
            </a:r>
          </a:p>
          <a:p>
            <a:pPr>
              <a:lnSpc>
                <a:spcPct val="100000"/>
              </a:lnSpc>
            </a:pPr>
            <a:endParaRPr sz="1300" dirty="0">
              <a:latin typeface="Times New Roman"/>
              <a:cs typeface="Times New Roman"/>
            </a:endParaRPr>
          </a:p>
          <a:p>
            <a:pPr>
              <a:lnSpc>
                <a:spcPct val="100000"/>
              </a:lnSpc>
              <a:spcBef>
                <a:spcPts val="45"/>
              </a:spcBef>
            </a:pPr>
            <a:endParaRPr sz="1050" dirty="0">
              <a:latin typeface="Times New Roman"/>
              <a:cs typeface="Times New Roman"/>
            </a:endParaRPr>
          </a:p>
          <a:p>
            <a:pPr marL="17145">
              <a:lnSpc>
                <a:spcPct val="100000"/>
              </a:lnSpc>
            </a:pPr>
            <a:r>
              <a:rPr sz="1200" b="1" spc="-5" dirty="0">
                <a:latin typeface="Times New Roman"/>
                <a:cs typeface="Times New Roman"/>
              </a:rPr>
              <a:t>Problem</a:t>
            </a:r>
            <a:r>
              <a:rPr sz="1200" b="1" spc="-55" dirty="0">
                <a:latin typeface="Times New Roman"/>
                <a:cs typeface="Times New Roman"/>
              </a:rPr>
              <a:t> </a:t>
            </a:r>
            <a:r>
              <a:rPr sz="1200" b="1" spc="-5" dirty="0">
                <a:latin typeface="Times New Roman"/>
                <a:cs typeface="Times New Roman"/>
              </a:rPr>
              <a:t>Statement:</a:t>
            </a:r>
            <a:endParaRPr sz="1200" dirty="0">
              <a:latin typeface="Times New Roman"/>
              <a:cs typeface="Times New Roman"/>
            </a:endParaRPr>
          </a:p>
          <a:p>
            <a:pPr>
              <a:lnSpc>
                <a:spcPct val="100000"/>
              </a:lnSpc>
              <a:spcBef>
                <a:spcPts val="45"/>
              </a:spcBef>
            </a:pPr>
            <a:endParaRPr sz="1100" dirty="0">
              <a:latin typeface="Times New Roman"/>
              <a:cs typeface="Times New Roman"/>
            </a:endParaRPr>
          </a:p>
          <a:p>
            <a:pPr marL="0" indent="0">
              <a:buNone/>
            </a:pPr>
            <a:r>
              <a:rPr lang="en-IN" sz="1200" b="1" dirty="0">
                <a:latin typeface="Söhne"/>
              </a:rPr>
              <a:t> </a:t>
            </a:r>
            <a:r>
              <a:rPr lang="en-IN" sz="1200" b="1" i="0" dirty="0">
                <a:effectLst/>
                <a:latin typeface="Söhne"/>
              </a:rPr>
              <a:t> Time-Consuming Booking Process:</a:t>
            </a:r>
          </a:p>
          <a:p>
            <a:pPr marL="0" indent="0">
              <a:buNone/>
            </a:pPr>
            <a:r>
              <a:rPr lang="en-IN" sz="1200" dirty="0">
                <a:latin typeface="Söhne"/>
              </a:rPr>
              <a:t>                     Traditional Methods are Time Consuming.</a:t>
            </a:r>
            <a:endParaRPr lang="en-IN" sz="1200" i="0" dirty="0">
              <a:effectLst/>
              <a:latin typeface="Söhne"/>
            </a:endParaRPr>
          </a:p>
          <a:p>
            <a:pPr marL="0" indent="0">
              <a:buNone/>
            </a:pPr>
            <a:r>
              <a:rPr lang="en-IN" sz="1200" b="1" dirty="0">
                <a:latin typeface="Söhne"/>
              </a:rPr>
              <a:t> </a:t>
            </a:r>
            <a:r>
              <a:rPr lang="en-IN" sz="1200" b="1" i="0" dirty="0">
                <a:effectLst/>
                <a:latin typeface="Söhne"/>
              </a:rPr>
              <a:t> Inflexible Payment Options:</a:t>
            </a:r>
          </a:p>
          <a:p>
            <a:pPr marL="0" indent="0">
              <a:buNone/>
            </a:pPr>
            <a:r>
              <a:rPr lang="en-IN" sz="1200" b="1" i="0" dirty="0">
                <a:effectLst/>
                <a:latin typeface="Söhne"/>
              </a:rPr>
              <a:t>                     </a:t>
            </a:r>
            <a:r>
              <a:rPr lang="en-IN" sz="1200" dirty="0">
                <a:effectLst/>
                <a:latin typeface="Söhne"/>
              </a:rPr>
              <a:t>insecure or inflexible payment.</a:t>
            </a:r>
          </a:p>
          <a:p>
            <a:pPr marL="0" indent="0">
              <a:buNone/>
            </a:pPr>
            <a:r>
              <a:rPr lang="en-IN" sz="1200" b="1" dirty="0">
                <a:latin typeface="Söhne"/>
              </a:rPr>
              <a:t>  </a:t>
            </a:r>
            <a:r>
              <a:rPr lang="en-IN" sz="1200" b="1" i="0" dirty="0">
                <a:effectLst/>
                <a:latin typeface="Söhne"/>
              </a:rPr>
              <a:t>Limited Access to Information:</a:t>
            </a:r>
            <a:r>
              <a:rPr lang="en-IN" sz="1200" b="0" i="0" dirty="0">
                <a:solidFill>
                  <a:srgbClr val="D1D5DB"/>
                </a:solidFill>
                <a:effectLst/>
                <a:latin typeface="Söhne"/>
              </a:rPr>
              <a:t> </a:t>
            </a:r>
            <a:endParaRPr lang="en-IN" sz="1200" b="1" i="0" dirty="0">
              <a:effectLst/>
              <a:latin typeface="Söhne"/>
            </a:endParaRPr>
          </a:p>
          <a:p>
            <a:pPr marL="0" indent="0">
              <a:buNone/>
            </a:pPr>
            <a:r>
              <a:rPr lang="en-IN" sz="1200" b="1" i="0" dirty="0">
                <a:effectLst/>
                <a:latin typeface="Söhne"/>
              </a:rPr>
              <a:t>                    </a:t>
            </a:r>
            <a:r>
              <a:rPr lang="en-US" sz="1200" b="0" i="0" dirty="0">
                <a:solidFill>
                  <a:schemeClr val="tx1"/>
                </a:solidFill>
                <a:effectLst/>
                <a:latin typeface="Söhne"/>
              </a:rPr>
              <a:t>Offline booking methods limit users' access to comprehensive information</a:t>
            </a:r>
            <a:r>
              <a:rPr lang="en-IN" sz="1200" b="1" dirty="0">
                <a:latin typeface="Söhne"/>
              </a:rPr>
              <a:t>.</a:t>
            </a:r>
            <a:r>
              <a:rPr lang="en-IN" sz="1200" b="1" i="0" dirty="0">
                <a:solidFill>
                  <a:schemeClr val="tx1"/>
                </a:solidFill>
                <a:effectLst/>
                <a:latin typeface="Söhne"/>
              </a:rPr>
              <a:t>         </a:t>
            </a:r>
          </a:p>
          <a:p>
            <a:pPr marL="0" indent="0">
              <a:buNone/>
            </a:pPr>
            <a:r>
              <a:rPr lang="en-IN" sz="1200" b="1" dirty="0">
                <a:latin typeface="Söhne"/>
              </a:rPr>
              <a:t> </a:t>
            </a:r>
            <a:r>
              <a:rPr lang="en-IN" sz="1200" b="1" i="0" dirty="0">
                <a:effectLst/>
                <a:latin typeface="Söhne"/>
              </a:rPr>
              <a:t> Lack of Real-Time Updates:</a:t>
            </a:r>
          </a:p>
          <a:p>
            <a:pPr marL="0" indent="0">
              <a:buNone/>
            </a:pPr>
            <a:r>
              <a:rPr lang="en-IN" sz="1200" b="0" i="0" dirty="0">
                <a:solidFill>
                  <a:srgbClr val="D1D5DB"/>
                </a:solidFill>
                <a:effectLst/>
                <a:latin typeface="Söhne"/>
              </a:rPr>
              <a:t>                    </a:t>
            </a:r>
            <a:r>
              <a:rPr lang="en-IN" sz="1200" i="0" dirty="0">
                <a:solidFill>
                  <a:schemeClr val="tx1"/>
                </a:solidFill>
                <a:effectLst/>
                <a:latin typeface="Söhne"/>
              </a:rPr>
              <a:t>Updates may vary.</a:t>
            </a:r>
            <a:endParaRPr lang="en-IN" sz="1200" dirty="0">
              <a:solidFill>
                <a:schemeClr val="tx1"/>
              </a:solidFill>
              <a:latin typeface="Söhne"/>
            </a:endParaRPr>
          </a:p>
          <a:p>
            <a:pPr marL="0" indent="0">
              <a:buNone/>
            </a:pPr>
            <a:r>
              <a:rPr lang="en-IN" sz="1200" dirty="0"/>
              <a:t>               </a:t>
            </a:r>
          </a:p>
          <a:p>
            <a:pPr>
              <a:lnSpc>
                <a:spcPct val="100000"/>
              </a:lnSpc>
              <a:spcBef>
                <a:spcPts val="35"/>
              </a:spcBef>
            </a:pPr>
            <a:endParaRPr sz="1250" dirty="0">
              <a:latin typeface="Times New Roman"/>
              <a:cs typeface="Times New Roman"/>
            </a:endParaRPr>
          </a:p>
          <a:p>
            <a:pPr marL="358140" lvl="2" indent="-346075">
              <a:lnSpc>
                <a:spcPct val="100000"/>
              </a:lnSpc>
              <a:buFont typeface="Times New Roman"/>
              <a:buAutoNum type="arabicPeriod" startAt="2"/>
              <a:tabLst>
                <a:tab pos="358775" algn="l"/>
              </a:tabLst>
            </a:pPr>
            <a:r>
              <a:rPr sz="1200" b="1" spc="-5" dirty="0">
                <a:latin typeface="Times New Roman"/>
                <a:cs typeface="Times New Roman"/>
              </a:rPr>
              <a:t>S</a:t>
            </a:r>
            <a:r>
              <a:rPr sz="1200" b="1" spc="-20" dirty="0">
                <a:latin typeface="Times New Roman"/>
                <a:cs typeface="Times New Roman"/>
              </a:rPr>
              <a:t>Y</a:t>
            </a:r>
            <a:r>
              <a:rPr sz="1200" b="1" spc="-15" dirty="0">
                <a:latin typeface="Times New Roman"/>
                <a:cs typeface="Times New Roman"/>
              </a:rPr>
              <a:t>S</a:t>
            </a:r>
            <a:r>
              <a:rPr sz="1200" b="1" dirty="0">
                <a:latin typeface="Times New Roman"/>
                <a:cs typeface="Times New Roman"/>
              </a:rPr>
              <a:t>TEM</a:t>
            </a:r>
            <a:r>
              <a:rPr sz="1200" b="1" spc="-50" dirty="0">
                <a:latin typeface="Times New Roman"/>
                <a:cs typeface="Times New Roman"/>
              </a:rPr>
              <a:t> </a:t>
            </a:r>
            <a:r>
              <a:rPr sz="1200" b="1" dirty="0">
                <a:latin typeface="Times New Roman"/>
                <a:cs typeface="Times New Roman"/>
              </a:rPr>
              <a:t>O</a:t>
            </a:r>
            <a:r>
              <a:rPr sz="1200" b="1" spc="-10" dirty="0">
                <a:latin typeface="Times New Roman"/>
                <a:cs typeface="Times New Roman"/>
              </a:rPr>
              <a:t>B</a:t>
            </a:r>
            <a:r>
              <a:rPr sz="1200" b="1" spc="-15" dirty="0">
                <a:latin typeface="Times New Roman"/>
                <a:cs typeface="Times New Roman"/>
              </a:rPr>
              <a:t>J</a:t>
            </a:r>
            <a:r>
              <a:rPr sz="1200" b="1" dirty="0">
                <a:latin typeface="Times New Roman"/>
                <a:cs typeface="Times New Roman"/>
              </a:rPr>
              <a:t>E</a:t>
            </a:r>
            <a:r>
              <a:rPr sz="1200" b="1" spc="-20" dirty="0">
                <a:latin typeface="Times New Roman"/>
                <a:cs typeface="Times New Roman"/>
              </a:rPr>
              <a:t>C</a:t>
            </a:r>
            <a:r>
              <a:rPr sz="1200" b="1" dirty="0">
                <a:latin typeface="Times New Roman"/>
                <a:cs typeface="Times New Roman"/>
              </a:rPr>
              <a:t>T</a:t>
            </a:r>
            <a:r>
              <a:rPr sz="1200" b="1" spc="-5" dirty="0">
                <a:latin typeface="Times New Roman"/>
                <a:cs typeface="Times New Roman"/>
              </a:rPr>
              <a:t>I</a:t>
            </a:r>
            <a:r>
              <a:rPr sz="1200" b="1" spc="-20" dirty="0">
                <a:latin typeface="Times New Roman"/>
                <a:cs typeface="Times New Roman"/>
              </a:rPr>
              <a:t>V</a:t>
            </a:r>
            <a:r>
              <a:rPr sz="1200" b="1" spc="-10" dirty="0">
                <a:latin typeface="Times New Roman"/>
                <a:cs typeface="Times New Roman"/>
              </a:rPr>
              <a:t>E</a:t>
            </a:r>
            <a:r>
              <a:rPr sz="1200" b="1" spc="-5" dirty="0">
                <a:latin typeface="Times New Roman"/>
                <a:cs typeface="Times New Roman"/>
              </a:rPr>
              <a:t>S</a:t>
            </a:r>
            <a:endParaRPr sz="1200" dirty="0">
              <a:latin typeface="Times New Roman"/>
              <a:cs typeface="Times New Roman"/>
            </a:endParaRPr>
          </a:p>
          <a:p>
            <a:pPr lvl="2">
              <a:lnSpc>
                <a:spcPct val="100000"/>
              </a:lnSpc>
              <a:spcBef>
                <a:spcPts val="55"/>
              </a:spcBef>
              <a:buFont typeface="Times New Roman"/>
              <a:buAutoNum type="arabicPeriod" startAt="2"/>
            </a:pPr>
            <a:endParaRPr sz="1050" dirty="0">
              <a:latin typeface="Times New Roman"/>
              <a:cs typeface="Times New Roman"/>
            </a:endParaRPr>
          </a:p>
          <a:p>
            <a:pPr marL="474345" lvl="3" indent="-232410">
              <a:lnSpc>
                <a:spcPct val="100000"/>
              </a:lnSpc>
              <a:buFont typeface="Wingdings"/>
              <a:buChar char=""/>
              <a:tabLst>
                <a:tab pos="474980" algn="l"/>
              </a:tabLst>
            </a:pPr>
            <a:r>
              <a:rPr sz="1200" spc="-5" dirty="0">
                <a:latin typeface="Times New Roman"/>
                <a:cs typeface="Times New Roman"/>
              </a:rPr>
              <a:t>To</a:t>
            </a:r>
            <a:r>
              <a:rPr sz="1200" spc="-20" dirty="0">
                <a:latin typeface="Times New Roman"/>
                <a:cs typeface="Times New Roman"/>
              </a:rPr>
              <a:t> </a:t>
            </a:r>
            <a:r>
              <a:rPr sz="1200" dirty="0">
                <a:latin typeface="Times New Roman"/>
                <a:cs typeface="Times New Roman"/>
              </a:rPr>
              <a:t>provide</a:t>
            </a:r>
            <a:r>
              <a:rPr sz="1200" spc="-2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Web</a:t>
            </a:r>
            <a:r>
              <a:rPr sz="1200" spc="-40" dirty="0">
                <a:latin typeface="Times New Roman"/>
                <a:cs typeface="Times New Roman"/>
              </a:rPr>
              <a:t> </a:t>
            </a:r>
            <a:r>
              <a:rPr sz="1200" dirty="0">
                <a:latin typeface="Times New Roman"/>
                <a:cs typeface="Times New Roman"/>
              </a:rPr>
              <a:t>site</a:t>
            </a:r>
            <a:r>
              <a:rPr sz="1200" spc="5"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lang="en-IN" sz="1200" spc="-30" dirty="0">
                <a:latin typeface="Times New Roman"/>
                <a:cs typeface="Times New Roman"/>
              </a:rPr>
              <a:t> resort booking system for an existing resort</a:t>
            </a:r>
            <a:r>
              <a:rPr sz="1200" spc="-5" dirty="0">
                <a:latin typeface="Times New Roman"/>
                <a:cs typeface="Times New Roman"/>
              </a:rPr>
              <a:t>.</a:t>
            </a:r>
            <a:endParaRPr sz="1200" dirty="0">
              <a:latin typeface="Times New Roman"/>
              <a:cs typeface="Times New Roman"/>
            </a:endParaRPr>
          </a:p>
          <a:p>
            <a:pPr lvl="3">
              <a:lnSpc>
                <a:spcPct val="100000"/>
              </a:lnSpc>
              <a:buFont typeface="Wingdings"/>
              <a:buChar char=""/>
            </a:pPr>
            <a:endParaRPr sz="1300" dirty="0">
              <a:latin typeface="Times New Roman"/>
              <a:cs typeface="Times New Roman"/>
            </a:endParaRPr>
          </a:p>
          <a:p>
            <a:pPr lvl="3">
              <a:lnSpc>
                <a:spcPct val="100000"/>
              </a:lnSpc>
              <a:spcBef>
                <a:spcPts val="50"/>
              </a:spcBef>
              <a:buFont typeface="Wingdings"/>
              <a:buChar char=""/>
            </a:pPr>
            <a:endParaRPr sz="1200" dirty="0">
              <a:latin typeface="Times New Roman"/>
              <a:cs typeface="Times New Roman"/>
            </a:endParaRPr>
          </a:p>
          <a:p>
            <a:pPr marL="398145" lvl="2" indent="-384810">
              <a:lnSpc>
                <a:spcPct val="100000"/>
              </a:lnSpc>
              <a:spcBef>
                <a:spcPts val="5"/>
              </a:spcBef>
              <a:buFont typeface="Times New Roman"/>
              <a:buAutoNum type="arabicPeriod" startAt="2"/>
              <a:tabLst>
                <a:tab pos="398780" algn="l"/>
              </a:tabLst>
            </a:pPr>
            <a:r>
              <a:rPr sz="1200" b="1" spc="-5" dirty="0">
                <a:latin typeface="Times New Roman"/>
                <a:cs typeface="Times New Roman"/>
              </a:rPr>
              <a:t>SYST</a:t>
            </a:r>
            <a:r>
              <a:rPr sz="1200" b="1" dirty="0">
                <a:latin typeface="Times New Roman"/>
                <a:cs typeface="Times New Roman"/>
              </a:rPr>
              <a:t>EM</a:t>
            </a:r>
            <a:r>
              <a:rPr sz="1200" b="1" spc="-75" dirty="0">
                <a:latin typeface="Times New Roman"/>
                <a:cs typeface="Times New Roman"/>
              </a:rPr>
              <a:t> </a:t>
            </a:r>
            <a:r>
              <a:rPr sz="1200" b="1" dirty="0">
                <a:latin typeface="Times New Roman"/>
                <a:cs typeface="Times New Roman"/>
              </a:rPr>
              <a:t>REQ</a:t>
            </a:r>
            <a:r>
              <a:rPr sz="1200" b="1" spc="-5" dirty="0">
                <a:latin typeface="Times New Roman"/>
                <a:cs typeface="Times New Roman"/>
              </a:rPr>
              <a:t>UI</a:t>
            </a:r>
            <a:r>
              <a:rPr sz="1200" b="1" spc="-10" dirty="0">
                <a:latin typeface="Times New Roman"/>
                <a:cs typeface="Times New Roman"/>
              </a:rPr>
              <a:t>R</a:t>
            </a:r>
            <a:r>
              <a:rPr sz="1200" b="1" dirty="0">
                <a:latin typeface="Times New Roman"/>
                <a:cs typeface="Times New Roman"/>
              </a:rPr>
              <a:t>E</a:t>
            </a:r>
            <a:r>
              <a:rPr sz="1200" b="1" spc="-20" dirty="0">
                <a:latin typeface="Times New Roman"/>
                <a:cs typeface="Times New Roman"/>
              </a:rPr>
              <a:t>M</a:t>
            </a:r>
            <a:r>
              <a:rPr sz="1200" b="1" dirty="0">
                <a:latin typeface="Times New Roman"/>
                <a:cs typeface="Times New Roman"/>
              </a:rPr>
              <a:t>E</a:t>
            </a:r>
            <a:r>
              <a:rPr sz="1200" b="1" spc="-5" dirty="0">
                <a:latin typeface="Times New Roman"/>
                <a:cs typeface="Times New Roman"/>
              </a:rPr>
              <a:t>NTS</a:t>
            </a:r>
            <a:endParaRPr sz="1200" dirty="0">
              <a:latin typeface="Times New Roman"/>
              <a:cs typeface="Times New Roman"/>
            </a:endParaRPr>
          </a:p>
          <a:p>
            <a:pPr>
              <a:lnSpc>
                <a:spcPct val="100000"/>
              </a:lnSpc>
              <a:spcBef>
                <a:spcPts val="20"/>
              </a:spcBef>
            </a:pPr>
            <a:endParaRPr sz="1350" dirty="0">
              <a:latin typeface="Times New Roman"/>
              <a:cs typeface="Times New Roman"/>
            </a:endParaRPr>
          </a:p>
          <a:p>
            <a:pPr marL="471170" lvl="3" indent="-454659">
              <a:lnSpc>
                <a:spcPct val="100000"/>
              </a:lnSpc>
              <a:buAutoNum type="arabicPeriod"/>
              <a:tabLst>
                <a:tab pos="471805" algn="l"/>
              </a:tabLst>
            </a:pPr>
            <a:r>
              <a:rPr sz="1100" b="1" spc="-5" dirty="0">
                <a:latin typeface="Times New Roman"/>
                <a:cs typeface="Times New Roman"/>
              </a:rPr>
              <a:t>NON-FUNCTIONAL</a:t>
            </a:r>
            <a:r>
              <a:rPr sz="1100" b="1" spc="-55" dirty="0">
                <a:latin typeface="Times New Roman"/>
                <a:cs typeface="Times New Roman"/>
              </a:rPr>
              <a:t> </a:t>
            </a:r>
            <a:r>
              <a:rPr sz="1100" b="1" spc="-5" dirty="0">
                <a:latin typeface="Times New Roman"/>
                <a:cs typeface="Times New Roman"/>
              </a:rPr>
              <a:t>REQUIREMENTS</a:t>
            </a:r>
            <a:endParaRPr sz="1100" dirty="0">
              <a:latin typeface="Times New Roman"/>
              <a:cs typeface="Times New Roman"/>
            </a:endParaRPr>
          </a:p>
          <a:p>
            <a:pPr lvl="3">
              <a:lnSpc>
                <a:spcPct val="100000"/>
              </a:lnSpc>
              <a:buFont typeface="Times New Roman"/>
              <a:buAutoNum type="arabicPeriod"/>
            </a:pPr>
            <a:endParaRPr sz="1200" dirty="0">
              <a:latin typeface="Times New Roman"/>
              <a:cs typeface="Times New Roman"/>
            </a:endParaRPr>
          </a:p>
          <a:p>
            <a:pPr marL="474345" lvl="4" indent="-314960">
              <a:lnSpc>
                <a:spcPct val="100000"/>
              </a:lnSpc>
              <a:buAutoNum type="romanLcPeriod"/>
              <a:tabLst>
                <a:tab pos="474345" algn="l"/>
                <a:tab pos="474980" algn="l"/>
              </a:tabLst>
            </a:pPr>
            <a:r>
              <a:rPr sz="1200" b="1" spc="-5" dirty="0">
                <a:latin typeface="Times New Roman"/>
                <a:cs typeface="Times New Roman"/>
              </a:rPr>
              <a:t>EFFICIENCY</a:t>
            </a:r>
            <a:r>
              <a:rPr sz="1200" b="1" spc="-20" dirty="0">
                <a:latin typeface="Times New Roman"/>
                <a:cs typeface="Times New Roman"/>
              </a:rPr>
              <a:t> </a:t>
            </a:r>
            <a:r>
              <a:rPr sz="1200" b="1" spc="-5" dirty="0">
                <a:latin typeface="Times New Roman"/>
                <a:cs typeface="Times New Roman"/>
              </a:rPr>
              <a:t>REQUIREMENT</a:t>
            </a:r>
            <a:endParaRPr sz="1200" dirty="0">
              <a:latin typeface="Times New Roman"/>
              <a:cs typeface="Times New Roman"/>
            </a:endParaRPr>
          </a:p>
          <a:p>
            <a:pPr lvl="4">
              <a:lnSpc>
                <a:spcPct val="100000"/>
              </a:lnSpc>
              <a:spcBef>
                <a:spcPts val="35"/>
              </a:spcBef>
              <a:buFont typeface="Times New Roman"/>
              <a:buAutoNum type="romanLcPeriod"/>
            </a:pPr>
            <a:endParaRPr sz="1150" dirty="0">
              <a:latin typeface="Times New Roman"/>
              <a:cs typeface="Times New Roman"/>
            </a:endParaRPr>
          </a:p>
          <a:p>
            <a:pPr marL="17145" marR="15240" algn="just">
              <a:lnSpc>
                <a:spcPts val="1390"/>
              </a:lnSpc>
            </a:pPr>
            <a:r>
              <a:rPr sz="1200" dirty="0">
                <a:latin typeface="Times New Roman"/>
                <a:cs typeface="Times New Roman"/>
              </a:rPr>
              <a:t>When </a:t>
            </a:r>
            <a:r>
              <a:rPr lang="en-IN" sz="1200" dirty="0">
                <a:latin typeface="Times New Roman"/>
                <a:cs typeface="Times New Roman"/>
              </a:rPr>
              <a:t>user and admin visits</a:t>
            </a:r>
            <a:r>
              <a:rPr sz="1200" spc="-5" dirty="0">
                <a:latin typeface="Times New Roman"/>
                <a:cs typeface="Times New Roman"/>
              </a:rPr>
              <a:t> system </a:t>
            </a:r>
            <a:r>
              <a:rPr sz="1200" dirty="0">
                <a:latin typeface="Times New Roman"/>
                <a:cs typeface="Times New Roman"/>
              </a:rPr>
              <a:t>it should </a:t>
            </a:r>
            <a:r>
              <a:rPr sz="1200" spc="-5" dirty="0">
                <a:latin typeface="Times New Roman"/>
                <a:cs typeface="Times New Roman"/>
              </a:rPr>
              <a:t>access </a:t>
            </a:r>
            <a:r>
              <a:rPr sz="1200" dirty="0">
                <a:latin typeface="Times New Roman"/>
                <a:cs typeface="Times New Roman"/>
              </a:rPr>
              <a:t>in </a:t>
            </a:r>
            <a:r>
              <a:rPr sz="1200" spc="-5" dirty="0">
                <a:latin typeface="Times New Roman"/>
                <a:cs typeface="Times New Roman"/>
              </a:rPr>
              <a:t>an efficient </a:t>
            </a:r>
            <a:r>
              <a:rPr sz="1200" dirty="0">
                <a:latin typeface="Times New Roman"/>
                <a:cs typeface="Times New Roman"/>
              </a:rPr>
              <a:t> </a:t>
            </a:r>
            <a:r>
              <a:rPr sz="1200" spc="-5" dirty="0">
                <a:latin typeface="Times New Roman"/>
                <a:cs typeface="Times New Roman"/>
              </a:rPr>
              <a:t>manner.</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050" dirty="0">
              <a:latin typeface="Times New Roman"/>
              <a:cs typeface="Times New Roman"/>
            </a:endParaRPr>
          </a:p>
          <a:p>
            <a:pPr marL="474345" lvl="4" indent="-357505">
              <a:lnSpc>
                <a:spcPct val="100000"/>
              </a:lnSpc>
              <a:buAutoNum type="romanLcPeriod" startAt="2"/>
              <a:tabLst>
                <a:tab pos="474345" algn="l"/>
                <a:tab pos="474980" algn="l"/>
              </a:tabLst>
            </a:pPr>
            <a:r>
              <a:rPr sz="1200" b="1" spc="-5" dirty="0">
                <a:latin typeface="Times New Roman"/>
                <a:cs typeface="Times New Roman"/>
              </a:rPr>
              <a:t>RELIABILITY</a:t>
            </a:r>
            <a:r>
              <a:rPr sz="1200" b="1" spc="-40" dirty="0">
                <a:latin typeface="Times New Roman"/>
                <a:cs typeface="Times New Roman"/>
              </a:rPr>
              <a:t> </a:t>
            </a:r>
            <a:r>
              <a:rPr sz="1200" b="1" spc="-5" dirty="0">
                <a:latin typeface="Times New Roman"/>
                <a:cs typeface="Times New Roman"/>
              </a:rPr>
              <a:t>REQUIREMENT</a:t>
            </a:r>
            <a:endParaRPr sz="1200" dirty="0">
              <a:latin typeface="Times New Roman"/>
              <a:cs typeface="Times New Roman"/>
            </a:endParaRPr>
          </a:p>
          <a:p>
            <a:pPr lvl="4">
              <a:lnSpc>
                <a:spcPct val="100000"/>
              </a:lnSpc>
              <a:spcBef>
                <a:spcPts val="35"/>
              </a:spcBef>
              <a:buFont typeface="Times New Roman"/>
              <a:buAutoNum type="romanLcPeriod" startAt="2"/>
            </a:pPr>
            <a:endParaRPr sz="1150" dirty="0">
              <a:latin typeface="Times New Roman"/>
              <a:cs typeface="Times New Roman"/>
            </a:endParaRPr>
          </a:p>
          <a:p>
            <a:pPr marL="17145" marR="12700" algn="just">
              <a:lnSpc>
                <a:spcPts val="1390"/>
              </a:lnSpc>
              <a:spcBef>
                <a:spcPts val="5"/>
              </a:spcBef>
            </a:pPr>
            <a:r>
              <a:rPr sz="1200" dirty="0">
                <a:latin typeface="Times New Roman"/>
                <a:cs typeface="Times New Roman"/>
              </a:rPr>
              <a:t>The </a:t>
            </a:r>
            <a:r>
              <a:rPr sz="1200" spc="-5" dirty="0">
                <a:latin typeface="Times New Roman"/>
                <a:cs typeface="Times New Roman"/>
              </a:rPr>
              <a:t>system </a:t>
            </a:r>
            <a:r>
              <a:rPr sz="1200" dirty="0">
                <a:latin typeface="Times New Roman"/>
                <a:cs typeface="Times New Roman"/>
              </a:rPr>
              <a:t>should provide a </a:t>
            </a:r>
            <a:r>
              <a:rPr sz="1200" spc="-5" dirty="0">
                <a:latin typeface="Times New Roman"/>
                <a:cs typeface="Times New Roman"/>
              </a:rPr>
              <a:t>reliable </a:t>
            </a:r>
            <a:r>
              <a:rPr sz="1200" dirty="0">
                <a:latin typeface="Times New Roman"/>
                <a:cs typeface="Times New Roman"/>
              </a:rPr>
              <a:t>environment to </a:t>
            </a:r>
            <a:r>
              <a:rPr lang="en-IN" sz="1200" spc="-5" dirty="0">
                <a:latin typeface="Times New Roman"/>
                <a:cs typeface="Times New Roman"/>
              </a:rPr>
              <a:t>user and admin</a:t>
            </a:r>
            <a:r>
              <a:rPr sz="1200" dirty="0">
                <a:latin typeface="Times New Roman"/>
                <a:cs typeface="Times New Roman"/>
              </a:rPr>
              <a:t>. </a:t>
            </a:r>
            <a:r>
              <a:rPr sz="1200" spc="-5" dirty="0">
                <a:latin typeface="Times New Roman"/>
                <a:cs typeface="Times New Roman"/>
              </a:rPr>
              <a:t>All data </a:t>
            </a:r>
            <a:r>
              <a:rPr sz="1200" dirty="0">
                <a:latin typeface="Times New Roman"/>
                <a:cs typeface="Times New Roman"/>
              </a:rPr>
              <a:t>should be </a:t>
            </a:r>
            <a:r>
              <a:rPr sz="1200" spc="5" dirty="0">
                <a:latin typeface="Times New Roman"/>
                <a:cs typeface="Times New Roman"/>
              </a:rPr>
              <a:t> </a:t>
            </a:r>
            <a:r>
              <a:rPr sz="1200" dirty="0">
                <a:latin typeface="Times New Roman"/>
                <a:cs typeface="Times New Roman"/>
              </a:rPr>
              <a:t>store</a:t>
            </a:r>
            <a:r>
              <a:rPr sz="1200" spc="-35"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spc="-5" dirty="0">
                <a:latin typeface="Times New Roman"/>
                <a:cs typeface="Times New Roman"/>
              </a:rPr>
              <a:t>server.</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35"/>
              </a:spcBef>
            </a:pPr>
            <a:endParaRPr sz="1050" dirty="0">
              <a:latin typeface="Times New Roman"/>
              <a:cs typeface="Times New Roman"/>
            </a:endParaRPr>
          </a:p>
          <a:p>
            <a:pPr marL="474345" lvl="4" indent="-396875">
              <a:lnSpc>
                <a:spcPct val="100000"/>
              </a:lnSpc>
              <a:buAutoNum type="romanLcPeriod" startAt="3"/>
              <a:tabLst>
                <a:tab pos="474345" algn="l"/>
                <a:tab pos="474980" algn="l"/>
              </a:tabLst>
            </a:pPr>
            <a:r>
              <a:rPr sz="1200" b="1" spc="-5" dirty="0">
                <a:latin typeface="Times New Roman"/>
                <a:cs typeface="Times New Roman"/>
              </a:rPr>
              <a:t>USABILITY</a:t>
            </a:r>
            <a:r>
              <a:rPr sz="1200" b="1" spc="-55" dirty="0">
                <a:latin typeface="Times New Roman"/>
                <a:cs typeface="Times New Roman"/>
              </a:rPr>
              <a:t> </a:t>
            </a:r>
            <a:r>
              <a:rPr sz="1200" b="1" spc="-5" dirty="0">
                <a:latin typeface="Times New Roman"/>
                <a:cs typeface="Times New Roman"/>
              </a:rPr>
              <a:t>REQUIREMENT</a:t>
            </a:r>
            <a:endParaRPr sz="1200" dirty="0">
              <a:latin typeface="Times New Roman"/>
              <a:cs typeface="Times New Roman"/>
            </a:endParaRPr>
          </a:p>
          <a:p>
            <a:pPr lvl="4">
              <a:lnSpc>
                <a:spcPct val="100000"/>
              </a:lnSpc>
              <a:spcBef>
                <a:spcPts val="50"/>
              </a:spcBef>
              <a:buFont typeface="Times New Roman"/>
              <a:buAutoNum type="romanLcPeriod" startAt="3"/>
            </a:pPr>
            <a:endParaRPr sz="1050" dirty="0">
              <a:latin typeface="Times New Roman"/>
              <a:cs typeface="Times New Roman"/>
            </a:endParaRPr>
          </a:p>
          <a:p>
            <a:pPr marL="17145">
              <a:lnSpc>
                <a:spcPct val="100000"/>
              </a:lnSpc>
            </a:pP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Web</a:t>
            </a:r>
            <a:r>
              <a:rPr sz="1200" spc="-30" dirty="0">
                <a:latin typeface="Times New Roman"/>
                <a:cs typeface="Times New Roman"/>
              </a:rPr>
              <a:t> </a:t>
            </a:r>
            <a:r>
              <a:rPr sz="1200" spc="-5" dirty="0">
                <a:latin typeface="Times New Roman"/>
                <a:cs typeface="Times New Roman"/>
              </a:rPr>
              <a:t>application is</a:t>
            </a:r>
            <a:r>
              <a:rPr sz="1200" spc="-20" dirty="0">
                <a:latin typeface="Times New Roman"/>
                <a:cs typeface="Times New Roman"/>
              </a:rPr>
              <a:t> </a:t>
            </a:r>
            <a:r>
              <a:rPr sz="1200" spc="-5" dirty="0">
                <a:latin typeface="Times New Roman"/>
                <a:cs typeface="Times New Roman"/>
              </a:rPr>
              <a:t>designed</a:t>
            </a:r>
            <a:r>
              <a:rPr sz="1200" spc="35"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dirty="0">
                <a:latin typeface="Times New Roman"/>
                <a:cs typeface="Times New Roman"/>
              </a:rPr>
              <a:t>user friendly</a:t>
            </a:r>
            <a:r>
              <a:rPr sz="1200" spc="-30" dirty="0">
                <a:latin typeface="Times New Roman"/>
                <a:cs typeface="Times New Roman"/>
              </a:rPr>
              <a:t> </a:t>
            </a:r>
            <a:r>
              <a:rPr sz="1200" spc="-5" dirty="0">
                <a:latin typeface="Times New Roman"/>
                <a:cs typeface="Times New Roman"/>
              </a:rPr>
              <a:t>environment</a:t>
            </a:r>
            <a:r>
              <a:rPr sz="1200" spc="25" dirty="0">
                <a:latin typeface="Times New Roman"/>
                <a:cs typeface="Times New Roman"/>
              </a:rPr>
              <a:t> </a:t>
            </a:r>
            <a:r>
              <a:rPr sz="1200" spc="-5" dirty="0">
                <a:latin typeface="Times New Roman"/>
                <a:cs typeface="Times New Roman"/>
              </a:rPr>
              <a:t>and</a:t>
            </a:r>
            <a:r>
              <a:rPr sz="1200" spc="5" dirty="0">
                <a:latin typeface="Times New Roman"/>
                <a:cs typeface="Times New Roman"/>
              </a:rPr>
              <a:t> </a:t>
            </a:r>
            <a:r>
              <a:rPr sz="1200" spc="-5" dirty="0">
                <a:latin typeface="Times New Roman"/>
                <a:cs typeface="Times New Roman"/>
              </a:rPr>
              <a:t>ease</a:t>
            </a:r>
            <a:r>
              <a:rPr sz="1200" spc="-1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spc="-5" dirty="0">
                <a:latin typeface="Times New Roman"/>
                <a:cs typeface="Times New Roman"/>
              </a:rPr>
              <a:t>use.</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35"/>
              </a:spcBef>
            </a:pPr>
            <a:endParaRPr sz="1050" dirty="0">
              <a:latin typeface="Times New Roman"/>
              <a:cs typeface="Times New Roman"/>
            </a:endParaRPr>
          </a:p>
          <a:p>
            <a:pPr marL="474345" lvl="4" indent="-391160">
              <a:lnSpc>
                <a:spcPct val="100000"/>
              </a:lnSpc>
              <a:buAutoNum type="romanLcPeriod" startAt="4"/>
              <a:tabLst>
                <a:tab pos="474345" algn="l"/>
                <a:tab pos="474980" algn="l"/>
              </a:tabLst>
            </a:pPr>
            <a:r>
              <a:rPr sz="1200" b="1" spc="-5" dirty="0">
                <a:latin typeface="Times New Roman"/>
                <a:cs typeface="Times New Roman"/>
              </a:rPr>
              <a:t>IMPLEMENTATION</a:t>
            </a:r>
            <a:r>
              <a:rPr sz="1200" b="1" spc="-25" dirty="0">
                <a:latin typeface="Times New Roman"/>
                <a:cs typeface="Times New Roman"/>
              </a:rPr>
              <a:t> </a:t>
            </a:r>
            <a:r>
              <a:rPr sz="1200" b="1" spc="-5" dirty="0">
                <a:latin typeface="Times New Roman"/>
                <a:cs typeface="Times New Roman"/>
              </a:rPr>
              <a:t>REQUIREMENT</a:t>
            </a:r>
            <a:endParaRPr sz="12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[1</a:t>
            </a:r>
            <a:r>
              <a:rPr lang="en-IN" dirty="0"/>
              <a:t>5</a:t>
            </a:r>
            <a:r>
              <a:rPr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902004" y="1385061"/>
            <a:ext cx="5984240" cy="1605915"/>
          </a:xfrm>
          <a:prstGeom prst="rect">
            <a:avLst/>
          </a:prstGeom>
        </p:spPr>
        <p:txBody>
          <a:bodyPr vert="horz" wrap="square" lIns="0" tIns="25400" rIns="0" bIns="0" rtlCol="0">
            <a:spAutoFit/>
          </a:bodyPr>
          <a:lstStyle/>
          <a:p>
            <a:pPr marL="12700" marR="16510" algn="just">
              <a:lnSpc>
                <a:spcPts val="1370"/>
              </a:lnSpc>
              <a:spcBef>
                <a:spcPts val="200"/>
              </a:spcBef>
            </a:pPr>
            <a:r>
              <a:rPr sz="1200" spc="-5" dirty="0">
                <a:latin typeface="Times New Roman"/>
                <a:cs typeface="Times New Roman"/>
              </a:rPr>
              <a:t>Implementation</a:t>
            </a:r>
            <a:r>
              <a:rPr sz="1200" spc="-4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using</a:t>
            </a:r>
            <a:r>
              <a:rPr sz="1200" spc="-25" dirty="0">
                <a:latin typeface="Times New Roman"/>
                <a:cs typeface="Times New Roman"/>
              </a:rPr>
              <a:t> </a:t>
            </a:r>
            <a:r>
              <a:rPr sz="1200" spc="-5" dirty="0">
                <a:latin typeface="Times New Roman"/>
                <a:cs typeface="Times New Roman"/>
              </a:rPr>
              <a:t>React</a:t>
            </a:r>
            <a:r>
              <a:rPr sz="1200" spc="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spc="-5" dirty="0">
                <a:latin typeface="Times New Roman"/>
                <a:cs typeface="Times New Roman"/>
              </a:rPr>
              <a:t>front</a:t>
            </a:r>
            <a:r>
              <a:rPr sz="1200" spc="15" dirty="0">
                <a:latin typeface="Times New Roman"/>
                <a:cs typeface="Times New Roman"/>
              </a:rPr>
              <a:t> </a:t>
            </a:r>
            <a:r>
              <a:rPr sz="1200" spc="-5" dirty="0">
                <a:latin typeface="Times New Roman"/>
                <a:cs typeface="Times New Roman"/>
              </a:rPr>
              <a:t>end</a:t>
            </a:r>
            <a:r>
              <a:rPr sz="1200" spc="-20" dirty="0">
                <a:latin typeface="Times New Roman"/>
                <a:cs typeface="Times New Roman"/>
              </a:rPr>
              <a:t> </a:t>
            </a:r>
            <a:r>
              <a:rPr sz="1200" dirty="0">
                <a:latin typeface="Times New Roman"/>
                <a:cs typeface="Times New Roman"/>
              </a:rPr>
              <a:t>with</a:t>
            </a:r>
            <a:r>
              <a:rPr sz="1200" spc="-25" dirty="0">
                <a:latin typeface="Times New Roman"/>
                <a:cs typeface="Times New Roman"/>
              </a:rPr>
              <a:t> </a:t>
            </a:r>
            <a:r>
              <a:rPr sz="1200" dirty="0">
                <a:latin typeface="Times New Roman"/>
                <a:cs typeface="Times New Roman"/>
              </a:rPr>
              <a:t>Spring</a:t>
            </a:r>
            <a:r>
              <a:rPr sz="1200" spc="-20" dirty="0">
                <a:latin typeface="Times New Roman"/>
                <a:cs typeface="Times New Roman"/>
              </a:rPr>
              <a:t> </a:t>
            </a:r>
            <a:r>
              <a:rPr sz="1200" spc="-5" dirty="0">
                <a:latin typeface="Times New Roman"/>
                <a:cs typeface="Times New Roman"/>
              </a:rPr>
              <a:t>Boot</a:t>
            </a:r>
            <a:r>
              <a:rPr sz="1200" dirty="0">
                <a:latin typeface="Times New Roman"/>
                <a:cs typeface="Times New Roman"/>
              </a:rPr>
              <a:t> </a:t>
            </a:r>
            <a:r>
              <a:rPr sz="1200" spc="-5" dirty="0">
                <a:latin typeface="Times New Roman"/>
                <a:cs typeface="Times New Roman"/>
              </a:rPr>
              <a:t>as</a:t>
            </a:r>
            <a:r>
              <a:rPr sz="1200" spc="-10" dirty="0">
                <a:latin typeface="Times New Roman"/>
                <a:cs typeface="Times New Roman"/>
              </a:rPr>
              <a:t> </a:t>
            </a:r>
            <a:r>
              <a:rPr sz="1200" spc="-5" dirty="0">
                <a:latin typeface="Times New Roman"/>
                <a:cs typeface="Times New Roman"/>
              </a:rPr>
              <a:t>back</a:t>
            </a:r>
            <a:r>
              <a:rPr sz="1200" spc="-20" dirty="0">
                <a:latin typeface="Times New Roman"/>
                <a:cs typeface="Times New Roman"/>
              </a:rPr>
              <a:t> </a:t>
            </a:r>
            <a:r>
              <a:rPr sz="1200" spc="-5" dirty="0">
                <a:latin typeface="Times New Roman"/>
                <a:cs typeface="Times New Roman"/>
              </a:rPr>
              <a:t>end</a:t>
            </a:r>
            <a:r>
              <a:rPr sz="1200" dirty="0">
                <a:latin typeface="Times New Roman"/>
                <a:cs typeface="Times New Roman"/>
              </a:rPr>
              <a:t> </a:t>
            </a:r>
            <a:r>
              <a:rPr sz="1200" spc="-5" dirty="0">
                <a:latin typeface="Times New Roman"/>
                <a:cs typeface="Times New Roman"/>
              </a:rPr>
              <a:t>and</a:t>
            </a:r>
            <a:r>
              <a:rPr sz="1200" spc="5" dirty="0">
                <a:latin typeface="Times New Roman"/>
                <a:cs typeface="Times New Roman"/>
              </a:rPr>
              <a:t> </a:t>
            </a:r>
            <a:r>
              <a:rPr sz="1200" dirty="0">
                <a:latin typeface="Times New Roman"/>
                <a:cs typeface="Times New Roman"/>
              </a:rPr>
              <a:t>it</a:t>
            </a:r>
            <a:r>
              <a:rPr sz="1200" spc="-5" dirty="0">
                <a:latin typeface="Times New Roman"/>
                <a:cs typeface="Times New Roman"/>
              </a:rPr>
              <a:t> will</a:t>
            </a:r>
            <a:r>
              <a:rPr sz="1200" spc="-20" dirty="0">
                <a:latin typeface="Times New Roman"/>
                <a:cs typeface="Times New Roman"/>
              </a:rPr>
              <a:t> </a:t>
            </a:r>
            <a:r>
              <a:rPr sz="1200" spc="-15" dirty="0">
                <a:latin typeface="Times New Roman"/>
                <a:cs typeface="Times New Roman"/>
              </a:rPr>
              <a:t>be </a:t>
            </a:r>
            <a:r>
              <a:rPr sz="1200" spc="-290" dirty="0">
                <a:latin typeface="Times New Roman"/>
                <a:cs typeface="Times New Roman"/>
              </a:rPr>
              <a:t> </a:t>
            </a:r>
            <a:r>
              <a:rPr sz="1200" spc="-5" dirty="0">
                <a:latin typeface="Times New Roman"/>
                <a:cs typeface="Times New Roman"/>
              </a:rPr>
              <a:t>used </a:t>
            </a:r>
            <a:r>
              <a:rPr sz="1200" dirty="0">
                <a:latin typeface="Times New Roman"/>
                <a:cs typeface="Times New Roman"/>
              </a:rPr>
              <a:t>for </a:t>
            </a:r>
            <a:r>
              <a:rPr sz="1200" spc="-5" dirty="0">
                <a:latin typeface="Times New Roman"/>
                <a:cs typeface="Times New Roman"/>
              </a:rPr>
              <a:t>database connectivity. </a:t>
            </a:r>
            <a:r>
              <a:rPr sz="1200" dirty="0">
                <a:latin typeface="Times New Roman"/>
                <a:cs typeface="Times New Roman"/>
              </a:rPr>
              <a:t>And the </a:t>
            </a:r>
            <a:r>
              <a:rPr sz="1200" spc="-5" dirty="0">
                <a:latin typeface="Times New Roman"/>
                <a:cs typeface="Times New Roman"/>
              </a:rPr>
              <a:t>database part is developed </a:t>
            </a:r>
            <a:r>
              <a:rPr sz="1200" spc="5" dirty="0">
                <a:latin typeface="Times New Roman"/>
                <a:cs typeface="Times New Roman"/>
              </a:rPr>
              <a:t>by </a:t>
            </a:r>
            <a:r>
              <a:rPr sz="1200" spc="-5" dirty="0">
                <a:latin typeface="Times New Roman"/>
                <a:cs typeface="Times New Roman"/>
              </a:rPr>
              <a:t>MySQL. Responsive web </a:t>
            </a:r>
            <a:r>
              <a:rPr sz="1200" dirty="0">
                <a:latin typeface="Times New Roman"/>
                <a:cs typeface="Times New Roman"/>
              </a:rPr>
              <a:t> </a:t>
            </a:r>
            <a:r>
              <a:rPr sz="1200" spc="-5" dirty="0">
                <a:latin typeface="Times New Roman"/>
                <a:cs typeface="Times New Roman"/>
              </a:rPr>
              <a:t>designing</a:t>
            </a:r>
            <a:r>
              <a:rPr sz="1200" spc="25" dirty="0">
                <a:latin typeface="Times New Roman"/>
                <a:cs typeface="Times New Roman"/>
              </a:rPr>
              <a:t> </a:t>
            </a:r>
            <a:r>
              <a:rPr sz="1200" spc="-10" dirty="0">
                <a:latin typeface="Times New Roman"/>
                <a:cs typeface="Times New Roman"/>
              </a:rPr>
              <a:t>is</a:t>
            </a:r>
            <a:r>
              <a:rPr sz="1200" dirty="0">
                <a:latin typeface="Times New Roman"/>
                <a:cs typeface="Times New Roman"/>
              </a:rPr>
              <a:t> </a:t>
            </a:r>
            <a:r>
              <a:rPr sz="1200" spc="-5" dirty="0">
                <a:latin typeface="Times New Roman"/>
                <a:cs typeface="Times New Roman"/>
              </a:rPr>
              <a:t>used</a:t>
            </a:r>
            <a:r>
              <a:rPr sz="1200" spc="20" dirty="0">
                <a:latin typeface="Times New Roman"/>
                <a:cs typeface="Times New Roman"/>
              </a:rPr>
              <a:t> </a:t>
            </a:r>
            <a:r>
              <a:rPr sz="1200" dirty="0">
                <a:latin typeface="Times New Roman"/>
                <a:cs typeface="Times New Roman"/>
              </a:rPr>
              <a:t>for </a:t>
            </a:r>
            <a:r>
              <a:rPr sz="1200" spc="-5" dirty="0">
                <a:latin typeface="Times New Roman"/>
                <a:cs typeface="Times New Roman"/>
              </a:rPr>
              <a:t>making </a:t>
            </a: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website</a:t>
            </a:r>
            <a:r>
              <a:rPr sz="1200" spc="10" dirty="0">
                <a:latin typeface="Times New Roman"/>
                <a:cs typeface="Times New Roman"/>
              </a:rPr>
              <a:t> </a:t>
            </a:r>
            <a:r>
              <a:rPr sz="1200" spc="-10" dirty="0">
                <a:latin typeface="Times New Roman"/>
                <a:cs typeface="Times New Roman"/>
              </a:rPr>
              <a:t>compatible</a:t>
            </a:r>
            <a:r>
              <a:rPr sz="1200" spc="35" dirty="0">
                <a:latin typeface="Times New Roman"/>
                <a:cs typeface="Times New Roman"/>
              </a:rPr>
              <a:t> </a:t>
            </a:r>
            <a:r>
              <a:rPr sz="1200" spc="-10" dirty="0">
                <a:latin typeface="Times New Roman"/>
                <a:cs typeface="Times New Roman"/>
              </a:rPr>
              <a:t>for</a:t>
            </a:r>
            <a:r>
              <a:rPr sz="1200" spc="5" dirty="0">
                <a:latin typeface="Times New Roman"/>
                <a:cs typeface="Times New Roman"/>
              </a:rPr>
              <a:t> </a:t>
            </a:r>
            <a:r>
              <a:rPr sz="1200" dirty="0">
                <a:latin typeface="Times New Roman"/>
                <a:cs typeface="Times New Roman"/>
              </a:rPr>
              <a:t>any</a:t>
            </a:r>
            <a:r>
              <a:rPr sz="1200" spc="-55" dirty="0">
                <a:latin typeface="Times New Roman"/>
                <a:cs typeface="Times New Roman"/>
              </a:rPr>
              <a:t> </a:t>
            </a:r>
            <a:r>
              <a:rPr sz="1200" spc="-10" dirty="0">
                <a:latin typeface="Times New Roman"/>
                <a:cs typeface="Times New Roman"/>
              </a:rPr>
              <a:t>type</a:t>
            </a:r>
            <a:r>
              <a:rPr sz="1200" spc="-5" dirty="0">
                <a:latin typeface="Times New Roman"/>
                <a:cs typeface="Times New Roman"/>
              </a:rPr>
              <a:t> </a:t>
            </a:r>
            <a:r>
              <a:rPr sz="1200" dirty="0">
                <a:latin typeface="Times New Roman"/>
                <a:cs typeface="Times New Roman"/>
              </a:rPr>
              <a:t>of</a:t>
            </a:r>
            <a:r>
              <a:rPr sz="1200" spc="-80" dirty="0">
                <a:latin typeface="Times New Roman"/>
                <a:cs typeface="Times New Roman"/>
              </a:rPr>
              <a:t> </a:t>
            </a:r>
            <a:r>
              <a:rPr sz="1200" spc="-5" dirty="0">
                <a:latin typeface="Times New Roman"/>
                <a:cs typeface="Times New Roman"/>
              </a:rPr>
              <a:t>screen.</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20"/>
              </a:spcBef>
            </a:pPr>
            <a:endParaRPr sz="1050" dirty="0">
              <a:latin typeface="Times New Roman"/>
              <a:cs typeface="Times New Roman"/>
            </a:endParaRPr>
          </a:p>
          <a:p>
            <a:pPr marL="125095">
              <a:lnSpc>
                <a:spcPct val="100000"/>
              </a:lnSpc>
              <a:tabLst>
                <a:tab pos="469265" algn="l"/>
              </a:tabLst>
            </a:pPr>
            <a:r>
              <a:rPr sz="1200" b="1" spc="-30" dirty="0">
                <a:latin typeface="Times New Roman"/>
                <a:cs typeface="Times New Roman"/>
              </a:rPr>
              <a:t>v.	</a:t>
            </a:r>
            <a:r>
              <a:rPr sz="1200" b="1" spc="-5" dirty="0">
                <a:latin typeface="Times New Roman"/>
                <a:cs typeface="Times New Roman"/>
              </a:rPr>
              <a:t>DELIVERY</a:t>
            </a:r>
            <a:r>
              <a:rPr sz="1200" b="1" spc="-50" dirty="0">
                <a:latin typeface="Times New Roman"/>
                <a:cs typeface="Times New Roman"/>
              </a:rPr>
              <a:t> </a:t>
            </a:r>
            <a:r>
              <a:rPr sz="1200" b="1" spc="-5" dirty="0">
                <a:latin typeface="Times New Roman"/>
                <a:cs typeface="Times New Roman"/>
              </a:rPr>
              <a:t>REQUIREMENT</a:t>
            </a:r>
            <a:endParaRPr sz="1200" dirty="0">
              <a:latin typeface="Times New Roman"/>
              <a:cs typeface="Times New Roman"/>
            </a:endParaRPr>
          </a:p>
          <a:p>
            <a:pPr>
              <a:lnSpc>
                <a:spcPct val="100000"/>
              </a:lnSpc>
              <a:spcBef>
                <a:spcPts val="5"/>
              </a:spcBef>
            </a:pPr>
            <a:endParaRPr sz="1200" dirty="0">
              <a:latin typeface="Times New Roman"/>
              <a:cs typeface="Times New Roman"/>
            </a:endParaRPr>
          </a:p>
          <a:p>
            <a:pPr marL="12700" marR="5080" algn="just">
              <a:lnSpc>
                <a:spcPts val="1360"/>
              </a:lnSpc>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whole</a:t>
            </a:r>
            <a:r>
              <a:rPr sz="1200" spc="-20" dirty="0">
                <a:latin typeface="Times New Roman"/>
                <a:cs typeface="Times New Roman"/>
              </a:rPr>
              <a:t> </a:t>
            </a:r>
            <a:r>
              <a:rPr sz="1200" spc="-5" dirty="0">
                <a:latin typeface="Times New Roman"/>
                <a:cs typeface="Times New Roman"/>
              </a:rPr>
              <a:t>system</a:t>
            </a:r>
            <a:r>
              <a:rPr sz="1200" dirty="0">
                <a:latin typeface="Times New Roman"/>
                <a:cs typeface="Times New Roman"/>
              </a:rPr>
              <a:t> </a:t>
            </a:r>
            <a:r>
              <a:rPr sz="1200" spc="-5" dirty="0">
                <a:latin typeface="Times New Roman"/>
                <a:cs typeface="Times New Roman"/>
              </a:rPr>
              <a:t>is</a:t>
            </a:r>
            <a:r>
              <a:rPr sz="1200" spc="-15" dirty="0">
                <a:latin typeface="Times New Roman"/>
                <a:cs typeface="Times New Roman"/>
              </a:rPr>
              <a:t> </a:t>
            </a:r>
            <a:r>
              <a:rPr sz="1200" spc="-5" dirty="0">
                <a:latin typeface="Times New Roman"/>
                <a:cs typeface="Times New Roman"/>
              </a:rPr>
              <a:t>expected</a:t>
            </a:r>
            <a:r>
              <a:rPr sz="1200" spc="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spc="5" dirty="0">
                <a:latin typeface="Times New Roman"/>
                <a:cs typeface="Times New Roman"/>
              </a:rPr>
              <a:t>be</a:t>
            </a:r>
            <a:r>
              <a:rPr sz="1200" spc="-5" dirty="0">
                <a:latin typeface="Times New Roman"/>
                <a:cs typeface="Times New Roman"/>
              </a:rPr>
              <a:t> delivered</a:t>
            </a:r>
            <a:r>
              <a:rPr sz="1200" spc="1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four</a:t>
            </a:r>
            <a:r>
              <a:rPr sz="1200" spc="-15" dirty="0">
                <a:latin typeface="Times New Roman"/>
                <a:cs typeface="Times New Roman"/>
              </a:rPr>
              <a:t> </a:t>
            </a:r>
            <a:r>
              <a:rPr sz="1200" dirty="0">
                <a:latin typeface="Times New Roman"/>
                <a:cs typeface="Times New Roman"/>
              </a:rPr>
              <a:t>months of</a:t>
            </a:r>
            <a:r>
              <a:rPr sz="1200" spc="-20" dirty="0">
                <a:latin typeface="Times New Roman"/>
                <a:cs typeface="Times New Roman"/>
              </a:rPr>
              <a:t> </a:t>
            </a:r>
            <a:r>
              <a:rPr sz="1200" dirty="0">
                <a:latin typeface="Times New Roman"/>
                <a:cs typeface="Times New Roman"/>
              </a:rPr>
              <a:t>time</a:t>
            </a:r>
            <a:r>
              <a:rPr sz="1200" spc="-20" dirty="0">
                <a:latin typeface="Times New Roman"/>
                <a:cs typeface="Times New Roman"/>
              </a:rPr>
              <a:t> </a:t>
            </a:r>
            <a:r>
              <a:rPr sz="1200" dirty="0">
                <a:latin typeface="Times New Roman"/>
                <a:cs typeface="Times New Roman"/>
              </a:rPr>
              <a:t>with</a:t>
            </a:r>
            <a:r>
              <a:rPr sz="1200" spc="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weekly</a:t>
            </a:r>
            <a:r>
              <a:rPr sz="1200" spc="-35" dirty="0">
                <a:latin typeface="Times New Roman"/>
                <a:cs typeface="Times New Roman"/>
              </a:rPr>
              <a:t> </a:t>
            </a:r>
            <a:r>
              <a:rPr sz="1200" dirty="0">
                <a:latin typeface="Times New Roman"/>
                <a:cs typeface="Times New Roman"/>
              </a:rPr>
              <a:t>Evaluation </a:t>
            </a:r>
            <a:r>
              <a:rPr sz="1200" spc="20" dirty="0">
                <a:latin typeface="Times New Roman"/>
                <a:cs typeface="Times New Roman"/>
              </a:rPr>
              <a:t>by </a:t>
            </a:r>
            <a:r>
              <a:rPr sz="1200" spc="-285" dirty="0">
                <a:latin typeface="Times New Roman"/>
                <a:cs typeface="Times New Roman"/>
              </a:rPr>
              <a:t> </a:t>
            </a:r>
            <a:r>
              <a:rPr sz="1200" dirty="0">
                <a:latin typeface="Times New Roman"/>
                <a:cs typeface="Times New Roman"/>
              </a:rPr>
              <a:t>the</a:t>
            </a:r>
            <a:r>
              <a:rPr sz="1200" spc="-5" dirty="0">
                <a:latin typeface="Times New Roman"/>
                <a:cs typeface="Times New Roman"/>
              </a:rPr>
              <a:t> project</a:t>
            </a:r>
            <a:r>
              <a:rPr sz="1200" spc="25" dirty="0">
                <a:latin typeface="Times New Roman"/>
                <a:cs typeface="Times New Roman"/>
              </a:rPr>
              <a:t> </a:t>
            </a:r>
            <a:r>
              <a:rPr sz="1200" spc="-5" dirty="0">
                <a:latin typeface="Times New Roman"/>
                <a:cs typeface="Times New Roman"/>
              </a:rPr>
              <a:t>guide.</a:t>
            </a:r>
            <a:endParaRPr sz="1200" dirty="0">
              <a:latin typeface="Times New Roman"/>
              <a:cs typeface="Times New Roman"/>
            </a:endParaRPr>
          </a:p>
        </p:txBody>
      </p:sp>
      <p:sp>
        <p:nvSpPr>
          <p:cNvPr id="5" name="object 5"/>
          <p:cNvSpPr txBox="1"/>
          <p:nvPr/>
        </p:nvSpPr>
        <p:spPr>
          <a:xfrm>
            <a:off x="897432" y="3558666"/>
            <a:ext cx="6388100" cy="2365391"/>
          </a:xfrm>
          <a:prstGeom prst="rect">
            <a:avLst/>
          </a:prstGeom>
        </p:spPr>
        <p:txBody>
          <a:bodyPr vert="horz" wrap="square" lIns="0" tIns="13335" rIns="0" bIns="0" rtlCol="0">
            <a:spAutoFit/>
          </a:bodyPr>
          <a:lstStyle/>
          <a:p>
            <a:pPr marL="471170" lvl="3" indent="-459105">
              <a:lnSpc>
                <a:spcPct val="100000"/>
              </a:lnSpc>
              <a:spcBef>
                <a:spcPts val="105"/>
              </a:spcBef>
              <a:buAutoNum type="arabicPeriod" startAt="2"/>
              <a:tabLst>
                <a:tab pos="471805" algn="l"/>
              </a:tabLst>
            </a:pPr>
            <a:r>
              <a:rPr sz="1100" b="1" spc="-5" dirty="0">
                <a:latin typeface="Times New Roman"/>
                <a:cs typeface="Times New Roman"/>
              </a:rPr>
              <a:t>FUNCTIONAL</a:t>
            </a:r>
            <a:r>
              <a:rPr sz="1100" b="1" spc="-55" dirty="0">
                <a:latin typeface="Times New Roman"/>
                <a:cs typeface="Times New Roman"/>
              </a:rPr>
              <a:t> </a:t>
            </a:r>
            <a:r>
              <a:rPr sz="1100" b="1" spc="-5" dirty="0">
                <a:latin typeface="Times New Roman"/>
                <a:cs typeface="Times New Roman"/>
              </a:rPr>
              <a:t>REQUIREMENTS</a:t>
            </a:r>
            <a:endParaRPr sz="1100" dirty="0">
              <a:latin typeface="Times New Roman"/>
              <a:cs typeface="Times New Roman"/>
            </a:endParaRPr>
          </a:p>
          <a:p>
            <a:pPr lvl="3">
              <a:lnSpc>
                <a:spcPct val="100000"/>
              </a:lnSpc>
              <a:buFont typeface="Times New Roman"/>
              <a:buAutoNum type="arabicPeriod" startAt="2"/>
            </a:pPr>
            <a:endParaRPr sz="1200" dirty="0">
              <a:latin typeface="Times New Roman"/>
              <a:cs typeface="Times New Roman"/>
            </a:endParaRPr>
          </a:p>
          <a:p>
            <a:pPr lvl="3">
              <a:lnSpc>
                <a:spcPct val="100000"/>
              </a:lnSpc>
              <a:spcBef>
                <a:spcPts val="50"/>
              </a:spcBef>
              <a:buFont typeface="Times New Roman"/>
              <a:buAutoNum type="arabicPeriod" startAt="2"/>
            </a:pPr>
            <a:endParaRPr sz="1150" dirty="0">
              <a:latin typeface="Times New Roman"/>
              <a:cs typeface="Times New Roman"/>
            </a:endParaRPr>
          </a:p>
          <a:p>
            <a:pPr marL="17145">
              <a:lnSpc>
                <a:spcPct val="100000"/>
              </a:lnSpc>
            </a:pPr>
            <a:r>
              <a:rPr sz="1200" b="1" spc="-5" dirty="0">
                <a:latin typeface="Times New Roman"/>
                <a:cs typeface="Times New Roman"/>
              </a:rPr>
              <a:t>Functional</a:t>
            </a:r>
            <a:r>
              <a:rPr sz="1200" b="1" spc="-70" dirty="0">
                <a:latin typeface="Times New Roman"/>
                <a:cs typeface="Times New Roman"/>
              </a:rPr>
              <a:t> </a:t>
            </a:r>
            <a:r>
              <a:rPr sz="1200" b="1" spc="-5" dirty="0">
                <a:latin typeface="Times New Roman"/>
                <a:cs typeface="Times New Roman"/>
              </a:rPr>
              <a:t>Requirement</a:t>
            </a:r>
            <a:endParaRPr sz="1200" dirty="0">
              <a:latin typeface="Times New Roman"/>
              <a:cs typeface="Times New Roman"/>
            </a:endParaRPr>
          </a:p>
          <a:p>
            <a:pPr>
              <a:lnSpc>
                <a:spcPct val="100000"/>
              </a:lnSpc>
              <a:spcBef>
                <a:spcPts val="5"/>
              </a:spcBef>
            </a:pPr>
            <a:endParaRPr sz="1250" dirty="0">
              <a:latin typeface="Times New Roman"/>
              <a:cs typeface="Times New Roman"/>
            </a:endParaRPr>
          </a:p>
          <a:p>
            <a:pPr marL="474345" lvl="4" indent="-232410">
              <a:lnSpc>
                <a:spcPct val="100000"/>
              </a:lnSpc>
              <a:spcBef>
                <a:spcPts val="5"/>
              </a:spcBef>
              <a:buSzPct val="109090"/>
              <a:buFont typeface="Symbol"/>
              <a:buChar char=""/>
              <a:tabLst>
                <a:tab pos="474345" algn="l"/>
                <a:tab pos="474980" algn="l"/>
              </a:tabLst>
            </a:pPr>
            <a:r>
              <a:rPr sz="1100" spc="-5" dirty="0">
                <a:latin typeface="Times New Roman"/>
                <a:cs typeface="Times New Roman"/>
              </a:rPr>
              <a:t>Login</a:t>
            </a:r>
            <a:r>
              <a:rPr sz="1100" spc="-30" dirty="0">
                <a:latin typeface="Times New Roman"/>
                <a:cs typeface="Times New Roman"/>
              </a:rPr>
              <a:t> </a:t>
            </a:r>
            <a:r>
              <a:rPr sz="1100" spc="-5" dirty="0">
                <a:latin typeface="Times New Roman"/>
                <a:cs typeface="Times New Roman"/>
              </a:rPr>
              <a:t>Portal</a:t>
            </a:r>
            <a:r>
              <a:rPr sz="1100" spc="-35" dirty="0">
                <a:latin typeface="Times New Roman"/>
                <a:cs typeface="Times New Roman"/>
              </a:rPr>
              <a:t> </a:t>
            </a:r>
            <a:r>
              <a:rPr sz="1100" spc="-5" dirty="0">
                <a:latin typeface="Times New Roman"/>
                <a:cs typeface="Times New Roman"/>
              </a:rPr>
              <a:t>for</a:t>
            </a:r>
            <a:r>
              <a:rPr sz="1100" spc="5" dirty="0">
                <a:latin typeface="Times New Roman"/>
                <a:cs typeface="Times New Roman"/>
              </a:rPr>
              <a:t> </a:t>
            </a:r>
            <a:r>
              <a:rPr lang="en-IN" sz="1100" spc="-5" dirty="0">
                <a:latin typeface="Times New Roman"/>
                <a:cs typeface="Times New Roman"/>
              </a:rPr>
              <a:t>user and admin</a:t>
            </a:r>
            <a:r>
              <a:rPr sz="1100" spc="-5" dirty="0">
                <a:latin typeface="Times New Roman"/>
                <a:cs typeface="Times New Roman"/>
              </a:rPr>
              <a:t>.</a:t>
            </a:r>
            <a:endParaRPr lang="en-IN" sz="1100" dirty="0">
              <a:latin typeface="Times New Roman"/>
              <a:cs typeface="Times New Roman"/>
            </a:endParaRPr>
          </a:p>
          <a:p>
            <a:pPr marL="474345" lvl="4" indent="-232410">
              <a:lnSpc>
                <a:spcPct val="100000"/>
              </a:lnSpc>
              <a:spcBef>
                <a:spcPts val="145"/>
              </a:spcBef>
              <a:buSzPct val="109090"/>
              <a:buFont typeface="Symbol"/>
              <a:buChar char=""/>
              <a:tabLst>
                <a:tab pos="474345" algn="l"/>
                <a:tab pos="474980" algn="l"/>
              </a:tabLst>
            </a:pPr>
            <a:r>
              <a:rPr lang="en-US" sz="1100" dirty="0">
                <a:latin typeface="Times New Roman"/>
                <a:cs typeface="Times New Roman"/>
              </a:rPr>
              <a:t>Admin</a:t>
            </a:r>
            <a:r>
              <a:rPr lang="en-US" sz="1100" spc="-45" dirty="0">
                <a:latin typeface="Times New Roman"/>
                <a:cs typeface="Times New Roman"/>
              </a:rPr>
              <a:t> </a:t>
            </a:r>
            <a:r>
              <a:rPr lang="en-US" sz="1100" dirty="0">
                <a:latin typeface="Times New Roman"/>
                <a:cs typeface="Times New Roman"/>
              </a:rPr>
              <a:t>has</a:t>
            </a:r>
            <a:r>
              <a:rPr lang="en-US" sz="1100" spc="-5" dirty="0">
                <a:latin typeface="Times New Roman"/>
                <a:cs typeface="Times New Roman"/>
              </a:rPr>
              <a:t> all</a:t>
            </a:r>
            <a:r>
              <a:rPr lang="en-US" sz="1100" spc="-30" dirty="0">
                <a:latin typeface="Times New Roman"/>
                <a:cs typeface="Times New Roman"/>
              </a:rPr>
              <a:t> </a:t>
            </a:r>
            <a:r>
              <a:rPr lang="en-US" sz="1100" dirty="0">
                <a:latin typeface="Times New Roman"/>
                <a:cs typeface="Times New Roman"/>
              </a:rPr>
              <a:t>control</a:t>
            </a:r>
            <a:r>
              <a:rPr lang="en-US" sz="1100" spc="-25" dirty="0">
                <a:latin typeface="Times New Roman"/>
                <a:cs typeface="Times New Roman"/>
              </a:rPr>
              <a:t> </a:t>
            </a:r>
            <a:r>
              <a:rPr lang="en-US" sz="1100" spc="-5" dirty="0">
                <a:latin typeface="Times New Roman"/>
                <a:cs typeface="Times New Roman"/>
              </a:rPr>
              <a:t>over</a:t>
            </a:r>
            <a:r>
              <a:rPr lang="en-US" sz="1100" spc="10" dirty="0">
                <a:latin typeface="Times New Roman"/>
                <a:cs typeface="Times New Roman"/>
              </a:rPr>
              <a:t> </a:t>
            </a:r>
            <a:r>
              <a:rPr lang="en-US" sz="1100" dirty="0">
                <a:latin typeface="Times New Roman"/>
                <a:cs typeface="Times New Roman"/>
              </a:rPr>
              <a:t>the</a:t>
            </a:r>
            <a:r>
              <a:rPr lang="en-US" sz="1100" spc="-45" dirty="0">
                <a:latin typeface="Times New Roman"/>
                <a:cs typeface="Times New Roman"/>
              </a:rPr>
              <a:t> </a:t>
            </a:r>
            <a:r>
              <a:rPr lang="en-US" sz="1100" spc="-5" dirty="0">
                <a:latin typeface="Times New Roman"/>
                <a:cs typeface="Times New Roman"/>
              </a:rPr>
              <a:t>functionality like</a:t>
            </a:r>
            <a:r>
              <a:rPr lang="en-US" sz="1100" spc="-20" dirty="0">
                <a:latin typeface="Times New Roman"/>
                <a:cs typeface="Times New Roman"/>
              </a:rPr>
              <a:t> </a:t>
            </a:r>
            <a:r>
              <a:rPr lang="en-US" sz="1100" spc="-5" dirty="0">
                <a:latin typeface="Times New Roman"/>
                <a:cs typeface="Times New Roman"/>
              </a:rPr>
              <a:t>remove,</a:t>
            </a:r>
            <a:r>
              <a:rPr lang="en-US" sz="1100" spc="20" dirty="0">
                <a:latin typeface="Times New Roman"/>
                <a:cs typeface="Times New Roman"/>
              </a:rPr>
              <a:t> </a:t>
            </a:r>
            <a:r>
              <a:rPr lang="en-US" sz="1100" spc="-5" dirty="0">
                <a:latin typeface="Times New Roman"/>
                <a:cs typeface="Times New Roman"/>
              </a:rPr>
              <a:t>view,</a:t>
            </a:r>
            <a:r>
              <a:rPr lang="en-US" sz="1100" dirty="0">
                <a:latin typeface="Times New Roman"/>
                <a:cs typeface="Times New Roman"/>
              </a:rPr>
              <a:t> update</a:t>
            </a:r>
            <a:r>
              <a:rPr lang="en-US" sz="1100" spc="-15" dirty="0">
                <a:latin typeface="Times New Roman"/>
                <a:cs typeface="Times New Roman"/>
              </a:rPr>
              <a:t> </a:t>
            </a:r>
            <a:r>
              <a:rPr lang="en-US" sz="1100" spc="-5" dirty="0">
                <a:latin typeface="Times New Roman"/>
                <a:cs typeface="Times New Roman"/>
              </a:rPr>
              <a:t>details</a:t>
            </a:r>
            <a:r>
              <a:rPr lang="en-US" sz="1100" spc="-10" dirty="0">
                <a:latin typeface="Times New Roman"/>
                <a:cs typeface="Times New Roman"/>
              </a:rPr>
              <a:t> of customer. </a:t>
            </a:r>
            <a:endParaRPr sz="1100" dirty="0">
              <a:latin typeface="Times New Roman"/>
              <a:cs typeface="Times New Roman"/>
            </a:endParaRPr>
          </a:p>
          <a:p>
            <a:pPr marL="474345" lvl="4" indent="-232410">
              <a:lnSpc>
                <a:spcPct val="100000"/>
              </a:lnSpc>
              <a:spcBef>
                <a:spcPts val="145"/>
              </a:spcBef>
              <a:buSzPct val="109090"/>
              <a:buFont typeface="Symbol"/>
              <a:buChar char=""/>
              <a:tabLst>
                <a:tab pos="474345" algn="l"/>
                <a:tab pos="474980" algn="l"/>
              </a:tabLst>
            </a:pPr>
            <a:r>
              <a:rPr lang="en-IN" sz="1100" spc="-45" dirty="0">
                <a:latin typeface="Times New Roman"/>
                <a:cs typeface="Times New Roman"/>
              </a:rPr>
              <a:t>Admin</a:t>
            </a:r>
            <a:r>
              <a:rPr sz="1100" spc="-45" dirty="0">
                <a:latin typeface="Times New Roman"/>
                <a:cs typeface="Times New Roman"/>
              </a:rPr>
              <a:t> </a:t>
            </a:r>
            <a:r>
              <a:rPr sz="1100" dirty="0">
                <a:latin typeface="Times New Roman"/>
                <a:cs typeface="Times New Roman"/>
              </a:rPr>
              <a:t>could</a:t>
            </a:r>
            <a:r>
              <a:rPr sz="1100" spc="-25" dirty="0">
                <a:latin typeface="Times New Roman"/>
                <a:cs typeface="Times New Roman"/>
              </a:rPr>
              <a:t> </a:t>
            </a:r>
            <a:r>
              <a:rPr lang="en-IN" sz="1100" spc="-5" dirty="0">
                <a:latin typeface="Times New Roman"/>
                <a:cs typeface="Times New Roman"/>
              </a:rPr>
              <a:t>view all  the room and event booking details also customer details and enquiry coming from different anonymous user</a:t>
            </a:r>
            <a:r>
              <a:rPr sz="1100" spc="-5" dirty="0">
                <a:latin typeface="Times New Roman"/>
                <a:cs typeface="Times New Roman"/>
              </a:rPr>
              <a:t>.</a:t>
            </a:r>
            <a:endParaRPr sz="1100" dirty="0">
              <a:latin typeface="Times New Roman"/>
              <a:cs typeface="Times New Roman"/>
            </a:endParaRPr>
          </a:p>
          <a:p>
            <a:pPr marL="510540" lvl="4" indent="-269875">
              <a:lnSpc>
                <a:spcPct val="100000"/>
              </a:lnSpc>
              <a:spcBef>
                <a:spcPts val="145"/>
              </a:spcBef>
              <a:buSzPct val="109090"/>
              <a:buFont typeface="Symbol"/>
              <a:buChar char=""/>
              <a:tabLst>
                <a:tab pos="510540" algn="l"/>
                <a:tab pos="511175" algn="l"/>
              </a:tabLst>
            </a:pPr>
            <a:r>
              <a:rPr lang="en-IN" sz="1100" spc="-5" dirty="0">
                <a:latin typeface="Times New Roman"/>
                <a:cs typeface="Times New Roman"/>
              </a:rPr>
              <a:t>User</a:t>
            </a:r>
            <a:r>
              <a:rPr sz="1100" dirty="0">
                <a:latin typeface="Times New Roman"/>
                <a:cs typeface="Times New Roman"/>
              </a:rPr>
              <a:t> should</a:t>
            </a:r>
            <a:r>
              <a:rPr sz="1100" spc="-40" dirty="0">
                <a:latin typeface="Times New Roman"/>
                <a:cs typeface="Times New Roman"/>
              </a:rPr>
              <a:t> </a:t>
            </a:r>
            <a:r>
              <a:rPr sz="1100" spc="-5" dirty="0">
                <a:latin typeface="Times New Roman"/>
                <a:cs typeface="Times New Roman"/>
              </a:rPr>
              <a:t>view</a:t>
            </a:r>
            <a:r>
              <a:rPr sz="1100" spc="-20" dirty="0">
                <a:latin typeface="Times New Roman"/>
                <a:cs typeface="Times New Roman"/>
              </a:rPr>
              <a:t> </a:t>
            </a:r>
            <a:r>
              <a:rPr sz="1100" spc="-5" dirty="0">
                <a:latin typeface="Times New Roman"/>
                <a:cs typeface="Times New Roman"/>
              </a:rPr>
              <a:t>only</a:t>
            </a:r>
            <a:r>
              <a:rPr sz="1100" spc="-30" dirty="0">
                <a:latin typeface="Times New Roman"/>
                <a:cs typeface="Times New Roman"/>
              </a:rPr>
              <a:t> </a:t>
            </a:r>
            <a:r>
              <a:rPr lang="en-IN" sz="1100" spc="-5" dirty="0">
                <a:latin typeface="Times New Roman"/>
                <a:cs typeface="Times New Roman"/>
              </a:rPr>
              <a:t>user interface</a:t>
            </a:r>
            <a:endParaRPr sz="1100" dirty="0">
              <a:latin typeface="Times New Roman"/>
              <a:cs typeface="Times New Roman"/>
            </a:endParaRPr>
          </a:p>
          <a:p>
            <a:pPr marL="510540" lvl="4" indent="-269875">
              <a:lnSpc>
                <a:spcPct val="100000"/>
              </a:lnSpc>
              <a:spcBef>
                <a:spcPts val="140"/>
              </a:spcBef>
              <a:buSzPct val="109090"/>
              <a:buFont typeface="Symbol"/>
              <a:buChar char=""/>
              <a:tabLst>
                <a:tab pos="510540" algn="l"/>
                <a:tab pos="511175" algn="l"/>
              </a:tabLst>
            </a:pPr>
            <a:r>
              <a:rPr lang="en-IN" sz="1100" spc="-5" dirty="0">
                <a:latin typeface="Times New Roman"/>
                <a:cs typeface="Times New Roman"/>
              </a:rPr>
              <a:t>User can book rooms or event as per their requirement</a:t>
            </a:r>
            <a:endParaRPr sz="1100" dirty="0">
              <a:latin typeface="Times New Roman"/>
              <a:cs typeface="Times New Roman"/>
            </a:endParaRPr>
          </a:p>
          <a:p>
            <a:pPr marL="510540" lvl="4" indent="-269875">
              <a:lnSpc>
                <a:spcPct val="100000"/>
              </a:lnSpc>
              <a:spcBef>
                <a:spcPts val="145"/>
              </a:spcBef>
              <a:buSzPct val="109090"/>
              <a:buFont typeface="Symbol"/>
              <a:buChar char=""/>
              <a:tabLst>
                <a:tab pos="510540" algn="l"/>
                <a:tab pos="511175" algn="l"/>
              </a:tabLst>
            </a:pPr>
            <a:r>
              <a:rPr lang="en-IN" sz="1100" spc="-5" dirty="0">
                <a:latin typeface="Times New Roman"/>
                <a:cs typeface="Times New Roman"/>
              </a:rPr>
              <a:t>Anonymous user</a:t>
            </a:r>
            <a:r>
              <a:rPr sz="1100" spc="-25" dirty="0">
                <a:latin typeface="Times New Roman"/>
                <a:cs typeface="Times New Roman"/>
              </a:rPr>
              <a:t> </a:t>
            </a:r>
            <a:r>
              <a:rPr sz="1100" spc="-5" dirty="0">
                <a:latin typeface="Times New Roman"/>
                <a:cs typeface="Times New Roman"/>
              </a:rPr>
              <a:t>capable</a:t>
            </a:r>
            <a:r>
              <a:rPr sz="1100" spc="-35" dirty="0">
                <a:latin typeface="Times New Roman"/>
                <a:cs typeface="Times New Roman"/>
              </a:rPr>
              <a:t> </a:t>
            </a:r>
            <a:r>
              <a:rPr sz="1100" dirty="0">
                <a:latin typeface="Times New Roman"/>
                <a:cs typeface="Times New Roman"/>
              </a:rPr>
              <a:t>to</a:t>
            </a:r>
            <a:r>
              <a:rPr sz="1100" spc="-15" dirty="0">
                <a:latin typeface="Times New Roman"/>
                <a:cs typeface="Times New Roman"/>
              </a:rPr>
              <a:t> </a:t>
            </a:r>
            <a:r>
              <a:rPr lang="en-IN" sz="1100" spc="-5" dirty="0">
                <a:latin typeface="Times New Roman"/>
                <a:cs typeface="Times New Roman"/>
              </a:rPr>
              <a:t>ask for the enquiry.</a:t>
            </a:r>
            <a:endParaRPr lang="en-IN" sz="1100" dirty="0">
              <a:latin typeface="Times New Roman"/>
              <a:cs typeface="Times New Roman"/>
            </a:endParaRPr>
          </a:p>
          <a:p>
            <a:pPr marL="241935" lvl="4">
              <a:lnSpc>
                <a:spcPct val="100000"/>
              </a:lnSpc>
              <a:spcBef>
                <a:spcPts val="145"/>
              </a:spcBef>
              <a:buSzPct val="109090"/>
              <a:tabLst>
                <a:tab pos="474345" algn="l"/>
                <a:tab pos="474980" algn="l"/>
              </a:tabLst>
            </a:pPr>
            <a:endParaRPr sz="1100" dirty="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[1</a:t>
            </a:r>
            <a:r>
              <a:rPr lang="en-IN" dirty="0"/>
              <a:t>6</a:t>
            </a:r>
            <a:r>
              <a:rPr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897432" y="1034541"/>
            <a:ext cx="5988685" cy="7453964"/>
          </a:xfrm>
          <a:prstGeom prst="rect">
            <a:avLst/>
          </a:prstGeom>
        </p:spPr>
        <p:txBody>
          <a:bodyPr vert="horz" wrap="square" lIns="0" tIns="12065" rIns="0" bIns="0" rtlCol="0">
            <a:spAutoFit/>
          </a:bodyPr>
          <a:lstStyle/>
          <a:p>
            <a:pPr marL="2499995">
              <a:lnSpc>
                <a:spcPct val="100000"/>
              </a:lnSpc>
              <a:spcBef>
                <a:spcPts val="95"/>
              </a:spcBef>
            </a:pPr>
            <a:r>
              <a:rPr sz="1600" b="1" spc="-5" dirty="0">
                <a:latin typeface="Times New Roman"/>
                <a:cs typeface="Times New Roman"/>
              </a:rPr>
              <a:t>SYSTEM</a:t>
            </a:r>
            <a:r>
              <a:rPr sz="1600" b="1" spc="-75" dirty="0">
                <a:latin typeface="Times New Roman"/>
                <a:cs typeface="Times New Roman"/>
              </a:rPr>
              <a:t> </a:t>
            </a:r>
            <a:r>
              <a:rPr sz="1600" b="1" spc="-5" dirty="0">
                <a:latin typeface="Times New Roman"/>
                <a:cs typeface="Times New Roman"/>
              </a:rPr>
              <a:t>DESIGN</a:t>
            </a:r>
            <a:endParaRPr sz="1600" dirty="0">
              <a:latin typeface="Times New Roman"/>
              <a:cs typeface="Times New Roman"/>
            </a:endParaRPr>
          </a:p>
          <a:p>
            <a:pPr>
              <a:lnSpc>
                <a:spcPct val="100000"/>
              </a:lnSpc>
              <a:spcBef>
                <a:spcPts val="50"/>
              </a:spcBef>
            </a:pPr>
            <a:endParaRPr sz="2350" dirty="0">
              <a:latin typeface="Times New Roman"/>
              <a:cs typeface="Times New Roman"/>
            </a:endParaRPr>
          </a:p>
          <a:p>
            <a:pPr marL="17145" marR="17780" algn="just">
              <a:lnSpc>
                <a:spcPts val="1380"/>
              </a:lnSpc>
            </a:pPr>
            <a:r>
              <a:rPr sz="1200" spc="-5" dirty="0">
                <a:latin typeface="Times New Roman"/>
                <a:cs typeface="Times New Roman"/>
              </a:rPr>
              <a:t>System design is </a:t>
            </a:r>
            <a:r>
              <a:rPr sz="1200" dirty="0">
                <a:latin typeface="Times New Roman"/>
                <a:cs typeface="Times New Roman"/>
              </a:rPr>
              <a:t>the solution </a:t>
            </a:r>
            <a:r>
              <a:rPr sz="1200" spc="-5" dirty="0">
                <a:latin typeface="Times New Roman"/>
                <a:cs typeface="Times New Roman"/>
              </a:rPr>
              <a:t>for </a:t>
            </a:r>
            <a:r>
              <a:rPr sz="1200" dirty="0">
                <a:latin typeface="Times New Roman"/>
                <a:cs typeface="Times New Roman"/>
              </a:rPr>
              <a:t>the </a:t>
            </a:r>
            <a:r>
              <a:rPr sz="1200" spc="-5" dirty="0">
                <a:latin typeface="Times New Roman"/>
                <a:cs typeface="Times New Roman"/>
              </a:rPr>
              <a:t>creation </a:t>
            </a:r>
            <a:r>
              <a:rPr sz="1200" spc="5" dirty="0">
                <a:latin typeface="Times New Roman"/>
                <a:cs typeface="Times New Roman"/>
              </a:rPr>
              <a:t>of </a:t>
            </a:r>
            <a:r>
              <a:rPr sz="1200" dirty="0">
                <a:latin typeface="Times New Roman"/>
                <a:cs typeface="Times New Roman"/>
              </a:rPr>
              <a:t>a </a:t>
            </a:r>
            <a:r>
              <a:rPr sz="1200" spc="-5" dirty="0">
                <a:latin typeface="Times New Roman"/>
                <a:cs typeface="Times New Roman"/>
              </a:rPr>
              <a:t>new system. </a:t>
            </a:r>
            <a:r>
              <a:rPr sz="1200" dirty="0">
                <a:latin typeface="Times New Roman"/>
                <a:cs typeface="Times New Roman"/>
              </a:rPr>
              <a:t>This </a:t>
            </a:r>
            <a:r>
              <a:rPr sz="1200" spc="-5" dirty="0">
                <a:latin typeface="Times New Roman"/>
                <a:cs typeface="Times New Roman"/>
              </a:rPr>
              <a:t>phase focuses </a:t>
            </a:r>
            <a:r>
              <a:rPr sz="1200" dirty="0">
                <a:latin typeface="Times New Roman"/>
                <a:cs typeface="Times New Roman"/>
              </a:rPr>
              <a:t>on the detailed </a:t>
            </a:r>
            <a:r>
              <a:rPr sz="1200" spc="-285" dirty="0">
                <a:latin typeface="Times New Roman"/>
                <a:cs typeface="Times New Roman"/>
              </a:rPr>
              <a:t> </a:t>
            </a:r>
            <a:r>
              <a:rPr sz="1200" spc="-5" dirty="0">
                <a:latin typeface="Times New Roman"/>
                <a:cs typeface="Times New Roman"/>
              </a:rPr>
              <a:t>implementation</a:t>
            </a:r>
            <a:r>
              <a:rPr sz="1200" dirty="0">
                <a:latin typeface="Times New Roman"/>
                <a:cs typeface="Times New Roman"/>
              </a:rPr>
              <a:t> of</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5" dirty="0">
                <a:latin typeface="Times New Roman"/>
                <a:cs typeface="Times New Roman"/>
              </a:rPr>
              <a:t>feasible</a:t>
            </a:r>
            <a:r>
              <a:rPr sz="1200" dirty="0">
                <a:latin typeface="Times New Roman"/>
                <a:cs typeface="Times New Roman"/>
              </a:rPr>
              <a:t> </a:t>
            </a:r>
            <a:r>
              <a:rPr sz="1200" spc="-5" dirty="0">
                <a:latin typeface="Times New Roman"/>
                <a:cs typeface="Times New Roman"/>
              </a:rPr>
              <a:t>system.</a:t>
            </a:r>
            <a:r>
              <a:rPr sz="1200" dirty="0">
                <a:latin typeface="Times New Roman"/>
                <a:cs typeface="Times New Roman"/>
              </a:rPr>
              <a:t> </a:t>
            </a:r>
            <a:r>
              <a:rPr sz="1200" spc="-10" dirty="0">
                <a:latin typeface="Times New Roman"/>
                <a:cs typeface="Times New Roman"/>
              </a:rPr>
              <a:t>Its</a:t>
            </a:r>
            <a:r>
              <a:rPr sz="1200" spc="-5" dirty="0">
                <a:latin typeface="Times New Roman"/>
                <a:cs typeface="Times New Roman"/>
              </a:rPr>
              <a:t> emphasis</a:t>
            </a:r>
            <a:r>
              <a:rPr sz="1200" dirty="0">
                <a:latin typeface="Times New Roman"/>
                <a:cs typeface="Times New Roman"/>
              </a:rPr>
              <a:t> on</a:t>
            </a:r>
            <a:r>
              <a:rPr sz="1200" spc="5" dirty="0">
                <a:latin typeface="Times New Roman"/>
                <a:cs typeface="Times New Roman"/>
              </a:rPr>
              <a:t> </a:t>
            </a:r>
            <a:r>
              <a:rPr sz="1200" dirty="0">
                <a:latin typeface="Times New Roman"/>
                <a:cs typeface="Times New Roman"/>
              </a:rPr>
              <a:t>translating </a:t>
            </a:r>
            <a:r>
              <a:rPr sz="1200" spc="-5" dirty="0">
                <a:latin typeface="Times New Roman"/>
                <a:cs typeface="Times New Roman"/>
              </a:rPr>
              <a:t>design.</a:t>
            </a:r>
            <a:r>
              <a:rPr sz="1200" dirty="0">
                <a:latin typeface="Times New Roman"/>
                <a:cs typeface="Times New Roman"/>
              </a:rPr>
              <a:t> </a:t>
            </a:r>
            <a:r>
              <a:rPr sz="1200" spc="-5" dirty="0">
                <a:latin typeface="Times New Roman"/>
                <a:cs typeface="Times New Roman"/>
              </a:rPr>
              <a:t>Specifications</a:t>
            </a:r>
            <a:r>
              <a:rPr sz="1200" dirty="0">
                <a:latin typeface="Times New Roman"/>
                <a:cs typeface="Times New Roman"/>
              </a:rPr>
              <a:t> to </a:t>
            </a:r>
            <a:r>
              <a:rPr sz="1200" spc="5" dirty="0">
                <a:latin typeface="Times New Roman"/>
                <a:cs typeface="Times New Roman"/>
              </a:rPr>
              <a:t> </a:t>
            </a:r>
            <a:r>
              <a:rPr sz="1200" spc="-5" dirty="0">
                <a:latin typeface="Times New Roman"/>
                <a:cs typeface="Times New Roman"/>
              </a:rPr>
              <a:t>performance</a:t>
            </a:r>
            <a:r>
              <a:rPr sz="1200" spc="5" dirty="0">
                <a:latin typeface="Times New Roman"/>
                <a:cs typeface="Times New Roman"/>
              </a:rPr>
              <a:t> </a:t>
            </a:r>
            <a:r>
              <a:rPr sz="1200" dirty="0">
                <a:latin typeface="Times New Roman"/>
                <a:cs typeface="Times New Roman"/>
              </a:rPr>
              <a:t>specification.</a:t>
            </a:r>
            <a:r>
              <a:rPr sz="1200" spc="15" dirty="0">
                <a:latin typeface="Times New Roman"/>
                <a:cs typeface="Times New Roman"/>
              </a:rPr>
              <a:t> </a:t>
            </a:r>
            <a:r>
              <a:rPr sz="1200" spc="-5" dirty="0">
                <a:latin typeface="Times New Roman"/>
                <a:cs typeface="Times New Roman"/>
              </a:rPr>
              <a:t>System</a:t>
            </a:r>
            <a:r>
              <a:rPr sz="1200" spc="-35" dirty="0">
                <a:latin typeface="Times New Roman"/>
                <a:cs typeface="Times New Roman"/>
              </a:rPr>
              <a:t> </a:t>
            </a:r>
            <a:r>
              <a:rPr sz="1200" spc="-5" dirty="0">
                <a:latin typeface="Times New Roman"/>
                <a:cs typeface="Times New Roman"/>
              </a:rPr>
              <a:t>design</a:t>
            </a:r>
            <a:r>
              <a:rPr sz="1200" spc="5" dirty="0">
                <a:latin typeface="Times New Roman"/>
                <a:cs typeface="Times New Roman"/>
              </a:rPr>
              <a:t> </a:t>
            </a:r>
            <a:r>
              <a:rPr sz="1200" dirty="0">
                <a:latin typeface="Times New Roman"/>
                <a:cs typeface="Times New Roman"/>
              </a:rPr>
              <a:t>has</a:t>
            </a:r>
            <a:r>
              <a:rPr sz="1200" spc="25" dirty="0">
                <a:latin typeface="Times New Roman"/>
                <a:cs typeface="Times New Roman"/>
              </a:rPr>
              <a:t> </a:t>
            </a:r>
            <a:r>
              <a:rPr sz="1200" spc="-5" dirty="0">
                <a:latin typeface="Times New Roman"/>
                <a:cs typeface="Times New Roman"/>
              </a:rPr>
              <a:t>two</a:t>
            </a:r>
            <a:r>
              <a:rPr sz="1200" spc="-15" dirty="0">
                <a:latin typeface="Times New Roman"/>
                <a:cs typeface="Times New Roman"/>
              </a:rPr>
              <a:t> </a:t>
            </a:r>
            <a:r>
              <a:rPr sz="1200" spc="-5" dirty="0">
                <a:latin typeface="Times New Roman"/>
                <a:cs typeface="Times New Roman"/>
              </a:rPr>
              <a:t>phases</a:t>
            </a:r>
            <a:r>
              <a:rPr sz="1200" spc="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5" dirty="0">
                <a:latin typeface="Times New Roman"/>
                <a:cs typeface="Times New Roman"/>
              </a:rPr>
              <a:t>development.</a:t>
            </a:r>
            <a:endParaRPr sz="1200" dirty="0">
              <a:latin typeface="Times New Roman"/>
              <a:cs typeface="Times New Roman"/>
            </a:endParaRPr>
          </a:p>
          <a:p>
            <a:pPr>
              <a:lnSpc>
                <a:spcPct val="100000"/>
              </a:lnSpc>
              <a:spcBef>
                <a:spcPts val="30"/>
              </a:spcBef>
            </a:pPr>
            <a:endParaRPr sz="1100" dirty="0">
              <a:latin typeface="Times New Roman"/>
              <a:cs typeface="Times New Roman"/>
            </a:endParaRPr>
          </a:p>
          <a:p>
            <a:pPr marL="474345" indent="-232410">
              <a:lnSpc>
                <a:spcPts val="1405"/>
              </a:lnSpc>
              <a:buFont typeface="Wingdings"/>
              <a:buChar char=""/>
              <a:tabLst>
                <a:tab pos="474980" algn="l"/>
              </a:tabLst>
            </a:pPr>
            <a:r>
              <a:rPr sz="1200" spc="-15" dirty="0">
                <a:latin typeface="Times New Roman"/>
                <a:cs typeface="Times New Roman"/>
              </a:rPr>
              <a:t>L</a:t>
            </a:r>
            <a:r>
              <a:rPr sz="1200" spc="10" dirty="0">
                <a:latin typeface="Times New Roman"/>
                <a:cs typeface="Times New Roman"/>
              </a:rPr>
              <a:t>o</a:t>
            </a:r>
            <a:r>
              <a:rPr sz="1200" spc="-15" dirty="0">
                <a:latin typeface="Times New Roman"/>
                <a:cs typeface="Times New Roman"/>
              </a:rPr>
              <a:t>g</a:t>
            </a:r>
            <a:r>
              <a:rPr sz="1200" dirty="0">
                <a:latin typeface="Times New Roman"/>
                <a:cs typeface="Times New Roman"/>
              </a:rPr>
              <a:t>i</a:t>
            </a:r>
            <a:r>
              <a:rPr sz="1200" spc="5" dirty="0">
                <a:latin typeface="Times New Roman"/>
                <a:cs typeface="Times New Roman"/>
              </a:rPr>
              <a:t>c</a:t>
            </a:r>
            <a:r>
              <a:rPr sz="1200" spc="-5" dirty="0">
                <a:latin typeface="Times New Roman"/>
                <a:cs typeface="Times New Roman"/>
              </a:rPr>
              <a:t>a</a:t>
            </a:r>
            <a:r>
              <a:rPr sz="1200" dirty="0">
                <a:latin typeface="Times New Roman"/>
                <a:cs typeface="Times New Roman"/>
              </a:rPr>
              <a:t>l</a:t>
            </a:r>
            <a:r>
              <a:rPr sz="1200" spc="-45" dirty="0">
                <a:latin typeface="Times New Roman"/>
                <a:cs typeface="Times New Roman"/>
              </a:rPr>
              <a:t> </a:t>
            </a:r>
            <a:r>
              <a:rPr sz="1200" spc="-5" dirty="0">
                <a:latin typeface="Times New Roman"/>
                <a:cs typeface="Times New Roman"/>
              </a:rPr>
              <a:t>D</a:t>
            </a:r>
            <a:r>
              <a:rPr sz="1200" spc="-15" dirty="0">
                <a:latin typeface="Times New Roman"/>
                <a:cs typeface="Times New Roman"/>
              </a:rPr>
              <a:t>e</a:t>
            </a:r>
            <a:r>
              <a:rPr sz="1200" spc="-5" dirty="0">
                <a:latin typeface="Times New Roman"/>
                <a:cs typeface="Times New Roman"/>
              </a:rPr>
              <a:t>s</a:t>
            </a:r>
            <a:r>
              <a:rPr sz="1200" spc="5" dirty="0">
                <a:latin typeface="Times New Roman"/>
                <a:cs typeface="Times New Roman"/>
              </a:rPr>
              <a:t>i</a:t>
            </a:r>
            <a:r>
              <a:rPr sz="1200" spc="-15" dirty="0">
                <a:latin typeface="Times New Roman"/>
                <a:cs typeface="Times New Roman"/>
              </a:rPr>
              <a:t>g</a:t>
            </a:r>
            <a:r>
              <a:rPr sz="1200" dirty="0">
                <a:latin typeface="Times New Roman"/>
                <a:cs typeface="Times New Roman"/>
              </a:rPr>
              <a:t>n</a:t>
            </a:r>
          </a:p>
          <a:p>
            <a:pPr marL="474345" indent="-232410">
              <a:lnSpc>
                <a:spcPts val="1405"/>
              </a:lnSpc>
              <a:buFont typeface="Wingdings"/>
              <a:buChar char=""/>
              <a:tabLst>
                <a:tab pos="474980" algn="l"/>
              </a:tabLst>
            </a:pPr>
            <a:r>
              <a:rPr sz="1200" spc="-5" dirty="0">
                <a:latin typeface="Times New Roman"/>
                <a:cs typeface="Times New Roman"/>
              </a:rPr>
              <a:t>Physical</a:t>
            </a:r>
            <a:r>
              <a:rPr sz="1200" spc="-65" dirty="0">
                <a:latin typeface="Times New Roman"/>
                <a:cs typeface="Times New Roman"/>
              </a:rPr>
              <a:t> </a:t>
            </a:r>
            <a:r>
              <a:rPr sz="1200" spc="-5" dirty="0">
                <a:latin typeface="Times New Roman"/>
                <a:cs typeface="Times New Roman"/>
              </a:rPr>
              <a:t>Design</a:t>
            </a:r>
            <a:endParaRPr sz="1200" dirty="0">
              <a:latin typeface="Times New Roman"/>
              <a:cs typeface="Times New Roman"/>
            </a:endParaRPr>
          </a:p>
          <a:p>
            <a:pPr>
              <a:lnSpc>
                <a:spcPct val="100000"/>
              </a:lnSpc>
              <a:spcBef>
                <a:spcPts val="10"/>
              </a:spcBef>
            </a:pPr>
            <a:endParaRPr sz="1200" dirty="0">
              <a:latin typeface="Times New Roman"/>
              <a:cs typeface="Times New Roman"/>
            </a:endParaRPr>
          </a:p>
          <a:p>
            <a:pPr marL="17145" marR="10160" algn="just">
              <a:lnSpc>
                <a:spcPct val="95900"/>
              </a:lnSpc>
            </a:pPr>
            <a:r>
              <a:rPr sz="1200" spc="-5" dirty="0">
                <a:latin typeface="Times New Roman"/>
                <a:cs typeface="Times New Roman"/>
              </a:rPr>
              <a:t>During logical design </a:t>
            </a:r>
            <a:r>
              <a:rPr sz="1200" spc="-10" dirty="0">
                <a:latin typeface="Times New Roman"/>
                <a:cs typeface="Times New Roman"/>
              </a:rPr>
              <a:t>phase </a:t>
            </a:r>
            <a:r>
              <a:rPr sz="1200" dirty="0">
                <a:latin typeface="Times New Roman"/>
                <a:cs typeface="Times New Roman"/>
              </a:rPr>
              <a:t>the </a:t>
            </a:r>
            <a:r>
              <a:rPr sz="1200" spc="-10" dirty="0">
                <a:latin typeface="Times New Roman"/>
                <a:cs typeface="Times New Roman"/>
              </a:rPr>
              <a:t>analyst </a:t>
            </a:r>
            <a:r>
              <a:rPr sz="1200" spc="-5" dirty="0">
                <a:latin typeface="Times New Roman"/>
                <a:cs typeface="Times New Roman"/>
              </a:rPr>
              <a:t>describes </a:t>
            </a:r>
            <a:r>
              <a:rPr sz="1200" spc="-10" dirty="0">
                <a:latin typeface="Times New Roman"/>
                <a:cs typeface="Times New Roman"/>
              </a:rPr>
              <a:t>inputs </a:t>
            </a:r>
            <a:r>
              <a:rPr sz="1200" spc="-5" dirty="0">
                <a:latin typeface="Times New Roman"/>
                <a:cs typeface="Times New Roman"/>
              </a:rPr>
              <a:t>(sources), </a:t>
            </a:r>
            <a:r>
              <a:rPr sz="1200" spc="-10" dirty="0">
                <a:latin typeface="Times New Roman"/>
                <a:cs typeface="Times New Roman"/>
              </a:rPr>
              <a:t>outputs(destinations), </a:t>
            </a:r>
            <a:r>
              <a:rPr sz="1200" spc="-5" dirty="0">
                <a:latin typeface="Times New Roman"/>
                <a:cs typeface="Times New Roman"/>
              </a:rPr>
              <a:t>databases </a:t>
            </a:r>
            <a:r>
              <a:rPr sz="1200" spc="-285" dirty="0">
                <a:latin typeface="Times New Roman"/>
                <a:cs typeface="Times New Roman"/>
              </a:rPr>
              <a:t> </a:t>
            </a:r>
            <a:r>
              <a:rPr sz="1200" spc="-5" dirty="0">
                <a:latin typeface="Times New Roman"/>
                <a:cs typeface="Times New Roman"/>
              </a:rPr>
              <a:t>(data s</a:t>
            </a:r>
            <a:r>
              <a:rPr lang="en-IN" sz="1200" spc="-5" dirty="0">
                <a:latin typeface="Times New Roman"/>
                <a:cs typeface="Times New Roman"/>
              </a:rPr>
              <a:t>tore</a:t>
            </a:r>
            <a:r>
              <a:rPr sz="1200" spc="-5" dirty="0">
                <a:latin typeface="Times New Roman"/>
                <a:cs typeface="Times New Roman"/>
              </a:rPr>
              <a:t>) and procedures (data flows) all </a:t>
            </a:r>
            <a:r>
              <a:rPr sz="1200" dirty="0">
                <a:latin typeface="Times New Roman"/>
                <a:cs typeface="Times New Roman"/>
              </a:rPr>
              <a:t>in a </a:t>
            </a:r>
            <a:r>
              <a:rPr sz="1200" spc="-5" dirty="0">
                <a:latin typeface="Times New Roman"/>
                <a:cs typeface="Times New Roman"/>
              </a:rPr>
              <a:t>format </a:t>
            </a:r>
            <a:r>
              <a:rPr sz="1200" dirty="0">
                <a:latin typeface="Times New Roman"/>
                <a:cs typeface="Times New Roman"/>
              </a:rPr>
              <a:t>that </a:t>
            </a:r>
            <a:r>
              <a:rPr sz="1200" spc="-5" dirty="0">
                <a:latin typeface="Times New Roman"/>
                <a:cs typeface="Times New Roman"/>
              </a:rPr>
              <a:t>meets </a:t>
            </a:r>
            <a:r>
              <a:rPr sz="1200" dirty="0">
                <a:latin typeface="Times New Roman"/>
                <a:cs typeface="Times New Roman"/>
              </a:rPr>
              <a:t>the </a:t>
            </a:r>
            <a:r>
              <a:rPr sz="1200" spc="-5" dirty="0">
                <a:latin typeface="Times New Roman"/>
                <a:cs typeface="Times New Roman"/>
              </a:rPr>
              <a:t>user requirements. </a:t>
            </a:r>
            <a:r>
              <a:rPr sz="1200" dirty="0">
                <a:latin typeface="Times New Roman"/>
                <a:cs typeface="Times New Roman"/>
              </a:rPr>
              <a:t>The </a:t>
            </a:r>
            <a:r>
              <a:rPr sz="1200" spc="5" dirty="0">
                <a:latin typeface="Times New Roman"/>
                <a:cs typeface="Times New Roman"/>
              </a:rPr>
              <a:t> </a:t>
            </a:r>
            <a:r>
              <a:rPr sz="1200" spc="-5" dirty="0">
                <a:latin typeface="Times New Roman"/>
                <a:cs typeface="Times New Roman"/>
              </a:rPr>
              <a:t>analyst</a:t>
            </a:r>
            <a:r>
              <a:rPr sz="1200" spc="5" dirty="0">
                <a:latin typeface="Times New Roman"/>
                <a:cs typeface="Times New Roman"/>
              </a:rPr>
              <a:t> </a:t>
            </a:r>
            <a:r>
              <a:rPr sz="1200" spc="-5" dirty="0">
                <a:latin typeface="Times New Roman"/>
                <a:cs typeface="Times New Roman"/>
              </a:rPr>
              <a:t>also specifies</a:t>
            </a:r>
            <a:r>
              <a:rPr sz="1200" spc="-20" dirty="0">
                <a:latin typeface="Times New Roman"/>
                <a:cs typeface="Times New Roman"/>
              </a:rPr>
              <a:t> </a:t>
            </a:r>
            <a:r>
              <a:rPr sz="1200" dirty="0">
                <a:latin typeface="Times New Roman"/>
                <a:cs typeface="Times New Roman"/>
              </a:rPr>
              <a:t>the </a:t>
            </a:r>
            <a:r>
              <a:rPr sz="1200" spc="-5" dirty="0">
                <a:latin typeface="Times New Roman"/>
                <a:cs typeface="Times New Roman"/>
              </a:rPr>
              <a:t>needs</a:t>
            </a:r>
            <a:r>
              <a:rPr sz="1200" spc="-1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5" dirty="0">
                <a:latin typeface="Times New Roman"/>
                <a:cs typeface="Times New Roman"/>
              </a:rPr>
              <a:t>user</a:t>
            </a:r>
            <a:r>
              <a:rPr sz="1200" spc="-15" dirty="0">
                <a:latin typeface="Times New Roman"/>
                <a:cs typeface="Times New Roman"/>
              </a:rPr>
              <a:t> </a:t>
            </a:r>
            <a:r>
              <a:rPr sz="1200" spc="-5" dirty="0">
                <a:latin typeface="Times New Roman"/>
                <a:cs typeface="Times New Roman"/>
              </a:rPr>
              <a:t>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level</a:t>
            </a:r>
            <a:r>
              <a:rPr sz="1200" spc="-30" dirty="0">
                <a:latin typeface="Times New Roman"/>
                <a:cs typeface="Times New Roman"/>
              </a:rPr>
              <a:t> </a:t>
            </a:r>
            <a:r>
              <a:rPr sz="1200" dirty="0">
                <a:latin typeface="Times New Roman"/>
                <a:cs typeface="Times New Roman"/>
              </a:rPr>
              <a:t>that</a:t>
            </a:r>
            <a:r>
              <a:rPr sz="1200" spc="5" dirty="0">
                <a:latin typeface="Times New Roman"/>
                <a:cs typeface="Times New Roman"/>
              </a:rPr>
              <a:t> </a:t>
            </a:r>
            <a:r>
              <a:rPr sz="1200" dirty="0">
                <a:latin typeface="Times New Roman"/>
                <a:cs typeface="Times New Roman"/>
              </a:rPr>
              <a:t>virtually</a:t>
            </a:r>
            <a:r>
              <a:rPr sz="1200" spc="-65" dirty="0">
                <a:latin typeface="Times New Roman"/>
                <a:cs typeface="Times New Roman"/>
              </a:rPr>
              <a:t> </a:t>
            </a:r>
            <a:r>
              <a:rPr sz="1200" dirty="0">
                <a:latin typeface="Times New Roman"/>
                <a:cs typeface="Times New Roman"/>
              </a:rPr>
              <a:t>determines</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information </a:t>
            </a:r>
            <a:r>
              <a:rPr sz="1200" dirty="0">
                <a:latin typeface="Times New Roman"/>
                <a:cs typeface="Times New Roman"/>
              </a:rPr>
              <a:t>flow </a:t>
            </a:r>
            <a:r>
              <a:rPr sz="1200" spc="-290" dirty="0">
                <a:latin typeface="Times New Roman"/>
                <a:cs typeface="Times New Roman"/>
              </a:rPr>
              <a:t> </a:t>
            </a:r>
            <a:r>
              <a:rPr sz="1200" dirty="0">
                <a:latin typeface="Times New Roman"/>
                <a:cs typeface="Times New Roman"/>
              </a:rPr>
              <a:t>in </a:t>
            </a:r>
            <a:r>
              <a:rPr sz="1200" spc="-5" dirty="0">
                <a:latin typeface="Times New Roman"/>
                <a:cs typeface="Times New Roman"/>
              </a:rPr>
              <a:t>and </a:t>
            </a:r>
            <a:r>
              <a:rPr sz="1200" dirty="0">
                <a:latin typeface="Times New Roman"/>
                <a:cs typeface="Times New Roman"/>
              </a:rPr>
              <a:t>out of the </a:t>
            </a:r>
            <a:r>
              <a:rPr sz="1200" spc="-5" dirty="0">
                <a:latin typeface="Times New Roman"/>
                <a:cs typeface="Times New Roman"/>
              </a:rPr>
              <a:t>system and </a:t>
            </a:r>
            <a:r>
              <a:rPr sz="1200" dirty="0">
                <a:latin typeface="Times New Roman"/>
                <a:cs typeface="Times New Roman"/>
              </a:rPr>
              <a:t>the </a:t>
            </a:r>
            <a:r>
              <a:rPr sz="1200" spc="-5" dirty="0">
                <a:latin typeface="Times New Roman"/>
                <a:cs typeface="Times New Roman"/>
              </a:rPr>
              <a:t>data resources. </a:t>
            </a:r>
            <a:r>
              <a:rPr sz="1200" dirty="0">
                <a:latin typeface="Times New Roman"/>
                <a:cs typeface="Times New Roman"/>
              </a:rPr>
              <a:t>Here the </a:t>
            </a:r>
            <a:r>
              <a:rPr sz="1200" spc="-5" dirty="0">
                <a:latin typeface="Times New Roman"/>
                <a:cs typeface="Times New Roman"/>
              </a:rPr>
              <a:t>logical design is </a:t>
            </a:r>
            <a:r>
              <a:rPr sz="1200" dirty="0">
                <a:latin typeface="Times New Roman"/>
                <a:cs typeface="Times New Roman"/>
              </a:rPr>
              <a:t>done </a:t>
            </a:r>
            <a:r>
              <a:rPr sz="1200" spc="-5" dirty="0">
                <a:latin typeface="Times New Roman"/>
                <a:cs typeface="Times New Roman"/>
              </a:rPr>
              <a:t>through </a:t>
            </a:r>
            <a:r>
              <a:rPr sz="1200" dirty="0">
                <a:latin typeface="Times New Roman"/>
                <a:cs typeface="Times New Roman"/>
              </a:rPr>
              <a:t>data flow </a:t>
            </a:r>
            <a:r>
              <a:rPr sz="1200" spc="5" dirty="0">
                <a:latin typeface="Times New Roman"/>
                <a:cs typeface="Times New Roman"/>
              </a:rPr>
              <a:t> </a:t>
            </a:r>
            <a:r>
              <a:rPr sz="1200" spc="-5" dirty="0">
                <a:latin typeface="Times New Roman"/>
                <a:cs typeface="Times New Roman"/>
              </a:rPr>
              <a:t>diagrams and database design. </a:t>
            </a:r>
            <a:r>
              <a:rPr sz="1200" dirty="0">
                <a:latin typeface="Times New Roman"/>
                <a:cs typeface="Times New Roman"/>
              </a:rPr>
              <a:t>The </a:t>
            </a:r>
            <a:r>
              <a:rPr sz="1200" spc="-5" dirty="0">
                <a:latin typeface="Times New Roman"/>
                <a:cs typeface="Times New Roman"/>
              </a:rPr>
              <a:t>physical design is followed </a:t>
            </a:r>
            <a:r>
              <a:rPr sz="1200" spc="5" dirty="0">
                <a:latin typeface="Times New Roman"/>
                <a:cs typeface="Times New Roman"/>
              </a:rPr>
              <a:t>by </a:t>
            </a:r>
            <a:r>
              <a:rPr sz="1200" spc="-5" dirty="0">
                <a:latin typeface="Times New Roman"/>
                <a:cs typeface="Times New Roman"/>
              </a:rPr>
              <a:t>physical design </a:t>
            </a:r>
            <a:r>
              <a:rPr sz="1200" dirty="0">
                <a:latin typeface="Times New Roman"/>
                <a:cs typeface="Times New Roman"/>
              </a:rPr>
              <a:t>or </a:t>
            </a:r>
            <a:r>
              <a:rPr sz="1200" spc="-5" dirty="0">
                <a:latin typeface="Times New Roman"/>
                <a:cs typeface="Times New Roman"/>
              </a:rPr>
              <a:t>coding. </a:t>
            </a:r>
            <a:r>
              <a:rPr sz="1200" dirty="0">
                <a:latin typeface="Times New Roman"/>
                <a:cs typeface="Times New Roman"/>
              </a:rPr>
              <a:t> </a:t>
            </a:r>
            <a:r>
              <a:rPr sz="1200" spc="-5" dirty="0">
                <a:latin typeface="Times New Roman"/>
                <a:cs typeface="Times New Roman"/>
              </a:rPr>
              <a:t>Physical design produces </a:t>
            </a:r>
            <a:r>
              <a:rPr sz="1200" dirty="0">
                <a:latin typeface="Times New Roman"/>
                <a:cs typeface="Times New Roman"/>
              </a:rPr>
              <a:t>the working </a:t>
            </a:r>
            <a:r>
              <a:rPr sz="1200" spc="-5" dirty="0">
                <a:latin typeface="Times New Roman"/>
                <a:cs typeface="Times New Roman"/>
              </a:rPr>
              <a:t>system </a:t>
            </a:r>
            <a:r>
              <a:rPr sz="1200" spc="10" dirty="0">
                <a:latin typeface="Times New Roman"/>
                <a:cs typeface="Times New Roman"/>
              </a:rPr>
              <a:t>by </a:t>
            </a:r>
            <a:r>
              <a:rPr sz="1200" dirty="0">
                <a:latin typeface="Times New Roman"/>
                <a:cs typeface="Times New Roman"/>
              </a:rPr>
              <a:t>defining the </a:t>
            </a:r>
            <a:r>
              <a:rPr sz="1200" spc="-5" dirty="0">
                <a:latin typeface="Times New Roman"/>
                <a:cs typeface="Times New Roman"/>
              </a:rPr>
              <a:t>design specifications, which </a:t>
            </a:r>
            <a:r>
              <a:rPr sz="1200" dirty="0">
                <a:latin typeface="Times New Roman"/>
                <a:cs typeface="Times New Roman"/>
              </a:rPr>
              <a:t>specify </a:t>
            </a:r>
            <a:r>
              <a:rPr sz="1200" spc="-285" dirty="0">
                <a:latin typeface="Times New Roman"/>
                <a:cs typeface="Times New Roman"/>
              </a:rPr>
              <a:t> </a:t>
            </a:r>
            <a:r>
              <a:rPr sz="1200" dirty="0">
                <a:latin typeface="Times New Roman"/>
                <a:cs typeface="Times New Roman"/>
              </a:rPr>
              <a:t>exactly </a:t>
            </a:r>
            <a:r>
              <a:rPr sz="1200" spc="-5" dirty="0">
                <a:latin typeface="Times New Roman"/>
                <a:cs typeface="Times New Roman"/>
              </a:rPr>
              <a:t>what </a:t>
            </a:r>
            <a:r>
              <a:rPr sz="1200" dirty="0">
                <a:latin typeface="Times New Roman"/>
                <a:cs typeface="Times New Roman"/>
              </a:rPr>
              <a:t>the </a:t>
            </a:r>
            <a:r>
              <a:rPr sz="1200" spc="-5" dirty="0">
                <a:latin typeface="Times New Roman"/>
                <a:cs typeface="Times New Roman"/>
              </a:rPr>
              <a:t>candidate system </a:t>
            </a:r>
            <a:r>
              <a:rPr sz="1200" dirty="0">
                <a:latin typeface="Times New Roman"/>
                <a:cs typeface="Times New Roman"/>
              </a:rPr>
              <a:t>must do. The </a:t>
            </a:r>
            <a:r>
              <a:rPr sz="1200" spc="-5" dirty="0">
                <a:latin typeface="Times New Roman"/>
                <a:cs typeface="Times New Roman"/>
              </a:rPr>
              <a:t>programmers write </a:t>
            </a:r>
            <a:r>
              <a:rPr sz="1200" dirty="0">
                <a:latin typeface="Times New Roman"/>
                <a:cs typeface="Times New Roman"/>
              </a:rPr>
              <a:t>the necessary </a:t>
            </a:r>
            <a:r>
              <a:rPr sz="1200" spc="-5" dirty="0">
                <a:latin typeface="Times New Roman"/>
                <a:cs typeface="Times New Roman"/>
              </a:rPr>
              <a:t>programs </a:t>
            </a:r>
            <a:r>
              <a:rPr sz="1200" dirty="0">
                <a:latin typeface="Times New Roman"/>
                <a:cs typeface="Times New Roman"/>
              </a:rPr>
              <a:t>that </a:t>
            </a:r>
            <a:r>
              <a:rPr sz="1200" spc="5" dirty="0">
                <a:latin typeface="Times New Roman"/>
                <a:cs typeface="Times New Roman"/>
              </a:rPr>
              <a:t> </a:t>
            </a:r>
            <a:r>
              <a:rPr sz="1200" spc="-5" dirty="0">
                <a:latin typeface="Times New Roman"/>
                <a:cs typeface="Times New Roman"/>
              </a:rPr>
              <a:t>accept </a:t>
            </a:r>
            <a:r>
              <a:rPr sz="1200" dirty="0">
                <a:latin typeface="Times New Roman"/>
                <a:cs typeface="Times New Roman"/>
              </a:rPr>
              <a:t>input </a:t>
            </a:r>
            <a:r>
              <a:rPr sz="1200" spc="-5" dirty="0">
                <a:latin typeface="Times New Roman"/>
                <a:cs typeface="Times New Roman"/>
              </a:rPr>
              <a:t>from </a:t>
            </a:r>
            <a:r>
              <a:rPr sz="1200" dirty="0">
                <a:latin typeface="Times New Roman"/>
                <a:cs typeface="Times New Roman"/>
              </a:rPr>
              <a:t>the </a:t>
            </a:r>
            <a:r>
              <a:rPr sz="1200" spc="-5" dirty="0">
                <a:latin typeface="Times New Roman"/>
                <a:cs typeface="Times New Roman"/>
              </a:rPr>
              <a:t>user, perform </a:t>
            </a:r>
            <a:r>
              <a:rPr sz="1200" dirty="0">
                <a:latin typeface="Times New Roman"/>
                <a:cs typeface="Times New Roman"/>
              </a:rPr>
              <a:t>necessary </a:t>
            </a:r>
            <a:r>
              <a:rPr sz="1200" spc="-5" dirty="0">
                <a:latin typeface="Times New Roman"/>
                <a:cs typeface="Times New Roman"/>
              </a:rPr>
              <a:t>processing </a:t>
            </a:r>
            <a:r>
              <a:rPr sz="1200" dirty="0">
                <a:latin typeface="Times New Roman"/>
                <a:cs typeface="Times New Roman"/>
              </a:rPr>
              <a:t>on </a:t>
            </a:r>
            <a:r>
              <a:rPr sz="1200" spc="-5" dirty="0">
                <a:latin typeface="Times New Roman"/>
                <a:cs typeface="Times New Roman"/>
              </a:rPr>
              <a:t>accepted data and produce </a:t>
            </a:r>
            <a:r>
              <a:rPr sz="1200" dirty="0">
                <a:latin typeface="Times New Roman"/>
                <a:cs typeface="Times New Roman"/>
              </a:rPr>
              <a:t>the </a:t>
            </a:r>
            <a:r>
              <a:rPr sz="1200" spc="5" dirty="0">
                <a:latin typeface="Times New Roman"/>
                <a:cs typeface="Times New Roman"/>
              </a:rPr>
              <a:t> </a:t>
            </a:r>
            <a:r>
              <a:rPr sz="1200" spc="-5" dirty="0">
                <a:latin typeface="Times New Roman"/>
                <a:cs typeface="Times New Roman"/>
              </a:rPr>
              <a:t>required</a:t>
            </a:r>
            <a:r>
              <a:rPr sz="1200" spc="5" dirty="0">
                <a:latin typeface="Times New Roman"/>
                <a:cs typeface="Times New Roman"/>
              </a:rPr>
              <a:t> </a:t>
            </a:r>
            <a:r>
              <a:rPr sz="1200" dirty="0">
                <a:latin typeface="Times New Roman"/>
                <a:cs typeface="Times New Roman"/>
              </a:rPr>
              <a:t>report</a:t>
            </a:r>
            <a:r>
              <a:rPr sz="1200" spc="10"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dirty="0">
                <a:latin typeface="Times New Roman"/>
                <a:cs typeface="Times New Roman"/>
              </a:rPr>
              <a:t>a</a:t>
            </a:r>
            <a:r>
              <a:rPr sz="1200" spc="-5" dirty="0">
                <a:latin typeface="Times New Roman"/>
                <a:cs typeface="Times New Roman"/>
              </a:rPr>
              <a:t> hard</a:t>
            </a:r>
            <a:r>
              <a:rPr sz="1200" spc="20" dirty="0">
                <a:latin typeface="Times New Roman"/>
                <a:cs typeface="Times New Roman"/>
              </a:rPr>
              <a:t> </a:t>
            </a:r>
            <a:r>
              <a:rPr sz="1200" dirty="0">
                <a:latin typeface="Times New Roman"/>
                <a:cs typeface="Times New Roman"/>
              </a:rPr>
              <a:t>copy</a:t>
            </a:r>
            <a:r>
              <a:rPr sz="1200" spc="-60"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dirty="0">
                <a:latin typeface="Times New Roman"/>
                <a:cs typeface="Times New Roman"/>
              </a:rPr>
              <a:t>display</a:t>
            </a:r>
            <a:r>
              <a:rPr sz="1200" spc="-10" dirty="0">
                <a:latin typeface="Times New Roman"/>
                <a:cs typeface="Times New Roman"/>
              </a:rPr>
              <a:t> </a:t>
            </a:r>
            <a:r>
              <a:rPr sz="1200" dirty="0">
                <a:latin typeface="Times New Roman"/>
                <a:cs typeface="Times New Roman"/>
              </a:rPr>
              <a:t>it</a:t>
            </a:r>
            <a:r>
              <a:rPr sz="1200" spc="35" dirty="0">
                <a:latin typeface="Times New Roman"/>
                <a:cs typeface="Times New Roman"/>
              </a:rPr>
              <a:t> </a:t>
            </a:r>
            <a:r>
              <a:rPr sz="1200" dirty="0">
                <a:latin typeface="Times New Roman"/>
                <a:cs typeface="Times New Roman"/>
              </a:rPr>
              <a:t>on</a:t>
            </a:r>
            <a:r>
              <a:rPr sz="1200" spc="-4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5" dirty="0">
                <a:latin typeface="Times New Roman"/>
                <a:cs typeface="Times New Roman"/>
              </a:rPr>
              <a:t>screen.</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25"/>
              </a:spcBef>
            </a:pPr>
            <a:endParaRPr sz="1250" dirty="0">
              <a:latin typeface="Times New Roman"/>
              <a:cs typeface="Times New Roman"/>
            </a:endParaRPr>
          </a:p>
          <a:p>
            <a:pPr marL="281940" lvl="1" indent="-269875">
              <a:lnSpc>
                <a:spcPct val="100000"/>
              </a:lnSpc>
              <a:buFont typeface="Times New Roman"/>
              <a:buAutoNum type="arabicPeriod"/>
              <a:tabLst>
                <a:tab pos="282575" algn="l"/>
              </a:tabLst>
            </a:pPr>
            <a:r>
              <a:rPr sz="1400" b="1" spc="-5" dirty="0">
                <a:latin typeface="Times New Roman"/>
                <a:cs typeface="Times New Roman"/>
              </a:rPr>
              <a:t>INPUT</a:t>
            </a:r>
            <a:r>
              <a:rPr sz="1400" b="1" spc="-60" dirty="0">
                <a:latin typeface="Times New Roman"/>
                <a:cs typeface="Times New Roman"/>
              </a:rPr>
              <a:t> </a:t>
            </a:r>
            <a:r>
              <a:rPr sz="1400" b="1" spc="-5" dirty="0">
                <a:latin typeface="Times New Roman"/>
                <a:cs typeface="Times New Roman"/>
              </a:rPr>
              <a:t>AND</a:t>
            </a:r>
            <a:r>
              <a:rPr sz="1400" b="1" spc="-60" dirty="0">
                <a:latin typeface="Times New Roman"/>
                <a:cs typeface="Times New Roman"/>
              </a:rPr>
              <a:t> </a:t>
            </a:r>
            <a:r>
              <a:rPr sz="1400" b="1" spc="-5" dirty="0">
                <a:latin typeface="Times New Roman"/>
                <a:cs typeface="Times New Roman"/>
              </a:rPr>
              <a:t>OUTPUT</a:t>
            </a:r>
            <a:r>
              <a:rPr sz="1400" b="1" spc="-65" dirty="0">
                <a:latin typeface="Times New Roman"/>
                <a:cs typeface="Times New Roman"/>
              </a:rPr>
              <a:t> </a:t>
            </a:r>
            <a:r>
              <a:rPr sz="1400" b="1" dirty="0">
                <a:latin typeface="Times New Roman"/>
                <a:cs typeface="Times New Roman"/>
              </a:rPr>
              <a:t>DESIGN</a:t>
            </a:r>
            <a:endParaRPr sz="1400" dirty="0">
              <a:latin typeface="Times New Roman"/>
              <a:cs typeface="Times New Roman"/>
            </a:endParaRPr>
          </a:p>
          <a:p>
            <a:pPr lvl="1">
              <a:lnSpc>
                <a:spcPct val="100000"/>
              </a:lnSpc>
              <a:buFont typeface="Times New Roman"/>
              <a:buAutoNum type="arabicPeriod"/>
            </a:pPr>
            <a:endParaRPr sz="2000" dirty="0">
              <a:latin typeface="Times New Roman"/>
              <a:cs typeface="Times New Roman"/>
            </a:endParaRPr>
          </a:p>
          <a:p>
            <a:pPr marL="398145" lvl="2" indent="-384810">
              <a:lnSpc>
                <a:spcPct val="100000"/>
              </a:lnSpc>
              <a:buFont typeface="Times New Roman"/>
              <a:buAutoNum type="arabicPeriod"/>
              <a:tabLst>
                <a:tab pos="398780" algn="l"/>
              </a:tabLst>
            </a:pPr>
            <a:r>
              <a:rPr sz="1200" b="1" spc="-5" dirty="0">
                <a:latin typeface="Times New Roman"/>
                <a:cs typeface="Times New Roman"/>
              </a:rPr>
              <a:t>IN</a:t>
            </a:r>
            <a:r>
              <a:rPr sz="1200" b="1" spc="-20" dirty="0">
                <a:latin typeface="Times New Roman"/>
                <a:cs typeface="Times New Roman"/>
              </a:rPr>
              <a:t>P</a:t>
            </a:r>
            <a:r>
              <a:rPr sz="1200" b="1" spc="-5" dirty="0">
                <a:latin typeface="Times New Roman"/>
                <a:cs typeface="Times New Roman"/>
              </a:rPr>
              <a:t>UT</a:t>
            </a:r>
            <a:r>
              <a:rPr sz="1200" b="1" spc="-35" dirty="0">
                <a:latin typeface="Times New Roman"/>
                <a:cs typeface="Times New Roman"/>
              </a:rPr>
              <a:t> </a:t>
            </a:r>
            <a:r>
              <a:rPr sz="1200" b="1" spc="-5" dirty="0">
                <a:latin typeface="Times New Roman"/>
                <a:cs typeface="Times New Roman"/>
              </a:rPr>
              <a:t>DESI</a:t>
            </a:r>
            <a:r>
              <a:rPr sz="1200" b="1" spc="-15" dirty="0">
                <a:latin typeface="Times New Roman"/>
                <a:cs typeface="Times New Roman"/>
              </a:rPr>
              <a:t>G</a:t>
            </a:r>
            <a:r>
              <a:rPr sz="1200" b="1" spc="-5" dirty="0">
                <a:latin typeface="Times New Roman"/>
                <a:cs typeface="Times New Roman"/>
              </a:rPr>
              <a:t>N:</a:t>
            </a:r>
            <a:endParaRPr sz="1200" dirty="0">
              <a:latin typeface="Times New Roman"/>
              <a:cs typeface="Times New Roman"/>
            </a:endParaRPr>
          </a:p>
          <a:p>
            <a:pPr lvl="2">
              <a:lnSpc>
                <a:spcPct val="100000"/>
              </a:lnSpc>
              <a:spcBef>
                <a:spcPts val="10"/>
              </a:spcBef>
              <a:buFont typeface="Times New Roman"/>
              <a:buAutoNum type="arabicPeriod"/>
            </a:pPr>
            <a:endParaRPr sz="1150" dirty="0">
              <a:latin typeface="Times New Roman"/>
              <a:cs typeface="Times New Roman"/>
            </a:endParaRPr>
          </a:p>
          <a:p>
            <a:pPr marL="17145" marR="5080" algn="just">
              <a:lnSpc>
                <a:spcPct val="95900"/>
              </a:lnSpc>
            </a:pPr>
            <a:r>
              <a:rPr sz="1200" spc="-10" dirty="0">
                <a:latin typeface="Times New Roman"/>
                <a:cs typeface="Times New Roman"/>
              </a:rPr>
              <a:t>Input </a:t>
            </a:r>
            <a:r>
              <a:rPr sz="1200" spc="-5" dirty="0">
                <a:latin typeface="Times New Roman"/>
                <a:cs typeface="Times New Roman"/>
              </a:rPr>
              <a:t>design</a:t>
            </a:r>
            <a:r>
              <a:rPr sz="1200" spc="-40" dirty="0">
                <a:latin typeface="Times New Roman"/>
                <a:cs typeface="Times New Roman"/>
              </a:rPr>
              <a:t> </a:t>
            </a:r>
            <a:r>
              <a:rPr sz="1200" spc="-5" dirty="0">
                <a:latin typeface="Times New Roman"/>
                <a:cs typeface="Times New Roman"/>
              </a:rPr>
              <a:t>is</a:t>
            </a:r>
            <a:r>
              <a:rPr sz="1200" spc="-4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5" dirty="0">
                <a:latin typeface="Times New Roman"/>
                <a:cs typeface="Times New Roman"/>
              </a:rPr>
              <a:t>link</a:t>
            </a:r>
            <a:r>
              <a:rPr sz="1200" spc="-35" dirty="0">
                <a:latin typeface="Times New Roman"/>
                <a:cs typeface="Times New Roman"/>
              </a:rPr>
              <a:t> </a:t>
            </a:r>
            <a:r>
              <a:rPr sz="1200" spc="-5" dirty="0">
                <a:latin typeface="Times New Roman"/>
                <a:cs typeface="Times New Roman"/>
              </a:rPr>
              <a:t>that</a:t>
            </a:r>
            <a:r>
              <a:rPr sz="1200" spc="-20" dirty="0">
                <a:latin typeface="Times New Roman"/>
                <a:cs typeface="Times New Roman"/>
              </a:rPr>
              <a:t> </a:t>
            </a:r>
            <a:r>
              <a:rPr sz="1200" spc="-10" dirty="0">
                <a:latin typeface="Times New Roman"/>
                <a:cs typeface="Times New Roman"/>
              </a:rPr>
              <a:t>ties</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5" dirty="0">
                <a:latin typeface="Times New Roman"/>
                <a:cs typeface="Times New Roman"/>
              </a:rPr>
              <a:t>information</a:t>
            </a:r>
            <a:r>
              <a:rPr sz="1200" spc="-25" dirty="0">
                <a:latin typeface="Times New Roman"/>
                <a:cs typeface="Times New Roman"/>
              </a:rPr>
              <a:t> </a:t>
            </a:r>
            <a:r>
              <a:rPr sz="1200" spc="-5" dirty="0">
                <a:latin typeface="Times New Roman"/>
                <a:cs typeface="Times New Roman"/>
              </a:rPr>
              <a:t>system</a:t>
            </a:r>
            <a:r>
              <a:rPr sz="1200" spc="-40" dirty="0">
                <a:latin typeface="Times New Roman"/>
                <a:cs typeface="Times New Roman"/>
              </a:rPr>
              <a:t> </a:t>
            </a:r>
            <a:r>
              <a:rPr sz="1200" spc="-5" dirty="0">
                <a:latin typeface="Times New Roman"/>
                <a:cs typeface="Times New Roman"/>
              </a:rPr>
              <a:t>into</a:t>
            </a:r>
            <a:r>
              <a:rPr sz="1200" spc="-1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5" dirty="0">
                <a:latin typeface="Times New Roman"/>
                <a:cs typeface="Times New Roman"/>
              </a:rPr>
              <a:t>world</a:t>
            </a:r>
            <a:r>
              <a:rPr sz="1200" spc="-20"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5" dirty="0">
                <a:latin typeface="Times New Roman"/>
                <a:cs typeface="Times New Roman"/>
              </a:rPr>
              <a:t>its</a:t>
            </a:r>
            <a:r>
              <a:rPr sz="1200" spc="-20" dirty="0">
                <a:latin typeface="Times New Roman"/>
                <a:cs typeface="Times New Roman"/>
              </a:rPr>
              <a:t> </a:t>
            </a:r>
            <a:r>
              <a:rPr sz="1200" spc="-5" dirty="0">
                <a:latin typeface="Times New Roman"/>
                <a:cs typeface="Times New Roman"/>
              </a:rPr>
              <a:t>users.</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input</a:t>
            </a:r>
            <a:r>
              <a:rPr sz="1200" spc="-10" dirty="0">
                <a:latin typeface="Times New Roman"/>
                <a:cs typeface="Times New Roman"/>
              </a:rPr>
              <a:t> </a:t>
            </a:r>
            <a:r>
              <a:rPr sz="1200" spc="-5" dirty="0">
                <a:latin typeface="Times New Roman"/>
                <a:cs typeface="Times New Roman"/>
              </a:rPr>
              <a:t>design </a:t>
            </a:r>
            <a:r>
              <a:rPr sz="1200" spc="-290" dirty="0">
                <a:latin typeface="Times New Roman"/>
                <a:cs typeface="Times New Roman"/>
              </a:rPr>
              <a:t> </a:t>
            </a:r>
            <a:r>
              <a:rPr sz="1200" spc="-5" dirty="0">
                <a:latin typeface="Times New Roman"/>
                <a:cs typeface="Times New Roman"/>
              </a:rPr>
              <a:t>involves determining </a:t>
            </a:r>
            <a:r>
              <a:rPr sz="1200" dirty="0">
                <a:latin typeface="Times New Roman"/>
                <a:cs typeface="Times New Roman"/>
              </a:rPr>
              <a:t>the inputs, </a:t>
            </a:r>
            <a:r>
              <a:rPr sz="1200" spc="-5" dirty="0">
                <a:latin typeface="Times New Roman"/>
                <a:cs typeface="Times New Roman"/>
              </a:rPr>
              <a:t>validating </a:t>
            </a:r>
            <a:r>
              <a:rPr sz="1200" dirty="0">
                <a:latin typeface="Times New Roman"/>
                <a:cs typeface="Times New Roman"/>
              </a:rPr>
              <a:t>the </a:t>
            </a:r>
            <a:r>
              <a:rPr sz="1200" spc="-5" dirty="0">
                <a:latin typeface="Times New Roman"/>
                <a:cs typeface="Times New Roman"/>
              </a:rPr>
              <a:t>data, </a:t>
            </a:r>
            <a:r>
              <a:rPr sz="1200" dirty="0">
                <a:latin typeface="Times New Roman"/>
                <a:cs typeface="Times New Roman"/>
              </a:rPr>
              <a:t>minimizing the </a:t>
            </a:r>
            <a:r>
              <a:rPr sz="1200" spc="-5" dirty="0">
                <a:latin typeface="Times New Roman"/>
                <a:cs typeface="Times New Roman"/>
              </a:rPr>
              <a:t>data </a:t>
            </a:r>
            <a:r>
              <a:rPr sz="1200" dirty="0">
                <a:latin typeface="Times New Roman"/>
                <a:cs typeface="Times New Roman"/>
              </a:rPr>
              <a:t>entry </a:t>
            </a:r>
            <a:r>
              <a:rPr sz="1200" spc="-5" dirty="0">
                <a:latin typeface="Times New Roman"/>
                <a:cs typeface="Times New Roman"/>
              </a:rPr>
              <a:t>and provides </a:t>
            </a:r>
            <a:r>
              <a:rPr sz="1200" dirty="0">
                <a:latin typeface="Times New Roman"/>
                <a:cs typeface="Times New Roman"/>
              </a:rPr>
              <a:t>a </a:t>
            </a:r>
            <a:r>
              <a:rPr sz="1200" spc="5" dirty="0">
                <a:latin typeface="Times New Roman"/>
                <a:cs typeface="Times New Roman"/>
              </a:rPr>
              <a:t> </a:t>
            </a:r>
            <a:r>
              <a:rPr sz="1200" spc="-5" dirty="0">
                <a:latin typeface="Times New Roman"/>
                <a:cs typeface="Times New Roman"/>
              </a:rPr>
              <a:t>multi-user facility. Inaccurate </a:t>
            </a:r>
            <a:r>
              <a:rPr sz="1200" dirty="0">
                <a:latin typeface="Times New Roman"/>
                <a:cs typeface="Times New Roman"/>
              </a:rPr>
              <a:t>inputs </a:t>
            </a:r>
            <a:r>
              <a:rPr sz="1200" spc="-5" dirty="0">
                <a:latin typeface="Times New Roman"/>
                <a:cs typeface="Times New Roman"/>
              </a:rPr>
              <a:t>are </a:t>
            </a:r>
            <a:r>
              <a:rPr sz="1200" dirty="0">
                <a:latin typeface="Times New Roman"/>
                <a:cs typeface="Times New Roman"/>
              </a:rPr>
              <a:t>the most </a:t>
            </a:r>
            <a:r>
              <a:rPr sz="1200" spc="-5" dirty="0">
                <a:latin typeface="Times New Roman"/>
                <a:cs typeface="Times New Roman"/>
              </a:rPr>
              <a:t>common cause </a:t>
            </a:r>
            <a:r>
              <a:rPr sz="1200" dirty="0">
                <a:latin typeface="Times New Roman"/>
                <a:cs typeface="Times New Roman"/>
              </a:rPr>
              <a:t>of </a:t>
            </a:r>
            <a:r>
              <a:rPr sz="1200" spc="-5" dirty="0">
                <a:latin typeface="Times New Roman"/>
                <a:cs typeface="Times New Roman"/>
              </a:rPr>
              <a:t>errors </a:t>
            </a:r>
            <a:r>
              <a:rPr sz="1200" dirty="0">
                <a:latin typeface="Times New Roman"/>
                <a:cs typeface="Times New Roman"/>
              </a:rPr>
              <a:t>in </a:t>
            </a:r>
            <a:r>
              <a:rPr sz="1200" spc="-5" dirty="0">
                <a:latin typeface="Times New Roman"/>
                <a:cs typeface="Times New Roman"/>
              </a:rPr>
              <a:t>data processing. </a:t>
            </a:r>
            <a:r>
              <a:rPr sz="1200" dirty="0">
                <a:latin typeface="Times New Roman"/>
                <a:cs typeface="Times New Roman"/>
              </a:rPr>
              <a:t> </a:t>
            </a:r>
            <a:r>
              <a:rPr sz="1200" spc="-5" dirty="0">
                <a:latin typeface="Times New Roman"/>
                <a:cs typeface="Times New Roman"/>
              </a:rPr>
              <a:t>Errors entered </a:t>
            </a:r>
            <a:r>
              <a:rPr sz="1200" spc="10" dirty="0">
                <a:latin typeface="Times New Roman"/>
                <a:cs typeface="Times New Roman"/>
              </a:rPr>
              <a:t>by </a:t>
            </a:r>
            <a:r>
              <a:rPr sz="1200" dirty="0">
                <a:latin typeface="Times New Roman"/>
                <a:cs typeface="Times New Roman"/>
              </a:rPr>
              <a:t>the data entry </a:t>
            </a:r>
            <a:r>
              <a:rPr sz="1200" spc="-5" dirty="0">
                <a:latin typeface="Times New Roman"/>
                <a:cs typeface="Times New Roman"/>
              </a:rPr>
              <a:t>operators can </a:t>
            </a:r>
            <a:r>
              <a:rPr sz="1200" dirty="0">
                <a:latin typeface="Times New Roman"/>
                <a:cs typeface="Times New Roman"/>
              </a:rPr>
              <a:t>be </a:t>
            </a:r>
            <a:r>
              <a:rPr sz="1200" spc="-5" dirty="0">
                <a:latin typeface="Times New Roman"/>
                <a:cs typeface="Times New Roman"/>
              </a:rPr>
              <a:t>controlled </a:t>
            </a:r>
            <a:r>
              <a:rPr sz="1200" spc="10" dirty="0">
                <a:latin typeface="Times New Roman"/>
                <a:cs typeface="Times New Roman"/>
              </a:rPr>
              <a:t>by </a:t>
            </a:r>
            <a:r>
              <a:rPr sz="1200" dirty="0">
                <a:latin typeface="Times New Roman"/>
                <a:cs typeface="Times New Roman"/>
              </a:rPr>
              <a:t>input </a:t>
            </a:r>
            <a:r>
              <a:rPr sz="1200" spc="-5" dirty="0">
                <a:latin typeface="Times New Roman"/>
                <a:cs typeface="Times New Roman"/>
              </a:rPr>
              <a:t>design. </a:t>
            </a:r>
            <a:r>
              <a:rPr sz="1200" dirty="0">
                <a:latin typeface="Times New Roman"/>
                <a:cs typeface="Times New Roman"/>
              </a:rPr>
              <a:t>The user-originated </a:t>
            </a:r>
            <a:r>
              <a:rPr sz="1200" spc="5" dirty="0">
                <a:latin typeface="Times New Roman"/>
                <a:cs typeface="Times New Roman"/>
              </a:rPr>
              <a:t> </a:t>
            </a:r>
            <a:r>
              <a:rPr sz="1200" dirty="0">
                <a:latin typeface="Times New Roman"/>
                <a:cs typeface="Times New Roman"/>
              </a:rPr>
              <a:t>inputs </a:t>
            </a:r>
            <a:r>
              <a:rPr sz="1200" spc="-5" dirty="0">
                <a:latin typeface="Times New Roman"/>
                <a:cs typeface="Times New Roman"/>
              </a:rPr>
              <a:t>are converted </a:t>
            </a:r>
            <a:r>
              <a:rPr sz="1200" dirty="0">
                <a:latin typeface="Times New Roman"/>
                <a:cs typeface="Times New Roman"/>
              </a:rPr>
              <a:t>to a </a:t>
            </a:r>
            <a:r>
              <a:rPr sz="1200" spc="-5" dirty="0">
                <a:latin typeface="Times New Roman"/>
                <a:cs typeface="Times New Roman"/>
              </a:rPr>
              <a:t>computer-based format </a:t>
            </a:r>
            <a:r>
              <a:rPr sz="1200" spc="5" dirty="0">
                <a:latin typeface="Times New Roman"/>
                <a:cs typeface="Times New Roman"/>
              </a:rPr>
              <a:t>in </a:t>
            </a:r>
            <a:r>
              <a:rPr sz="1200" dirty="0">
                <a:latin typeface="Times New Roman"/>
                <a:cs typeface="Times New Roman"/>
              </a:rPr>
              <a:t>the input </a:t>
            </a:r>
            <a:r>
              <a:rPr sz="1200" spc="-5" dirty="0">
                <a:latin typeface="Times New Roman"/>
                <a:cs typeface="Times New Roman"/>
              </a:rPr>
              <a:t>design. Input data </a:t>
            </a:r>
            <a:r>
              <a:rPr sz="1200" dirty="0">
                <a:latin typeface="Times New Roman"/>
                <a:cs typeface="Times New Roman"/>
              </a:rPr>
              <a:t>are </a:t>
            </a:r>
            <a:r>
              <a:rPr sz="1200" spc="-5" dirty="0">
                <a:latin typeface="Times New Roman"/>
                <a:cs typeface="Times New Roman"/>
              </a:rPr>
              <a:t>collected and </a:t>
            </a:r>
            <a:r>
              <a:rPr sz="1200" dirty="0">
                <a:latin typeface="Times New Roman"/>
                <a:cs typeface="Times New Roman"/>
              </a:rPr>
              <a:t> </a:t>
            </a:r>
            <a:r>
              <a:rPr sz="1200" spc="-5" dirty="0">
                <a:latin typeface="Times New Roman"/>
                <a:cs typeface="Times New Roman"/>
              </a:rPr>
              <a:t>organized into </a:t>
            </a:r>
            <a:r>
              <a:rPr sz="1200" spc="-10" dirty="0">
                <a:latin typeface="Times New Roman"/>
                <a:cs typeface="Times New Roman"/>
              </a:rPr>
              <a:t>groups of </a:t>
            </a:r>
            <a:r>
              <a:rPr sz="1200" spc="-5" dirty="0">
                <a:latin typeface="Times New Roman"/>
                <a:cs typeface="Times New Roman"/>
              </a:rPr>
              <a:t>similar data. Once identified, </a:t>
            </a:r>
            <a:r>
              <a:rPr sz="1200" dirty="0">
                <a:latin typeface="Times New Roman"/>
                <a:cs typeface="Times New Roman"/>
              </a:rPr>
              <a:t>the </a:t>
            </a:r>
            <a:r>
              <a:rPr sz="1200" spc="-10" dirty="0">
                <a:latin typeface="Times New Roman"/>
                <a:cs typeface="Times New Roman"/>
              </a:rPr>
              <a:t>appropriate </a:t>
            </a:r>
            <a:r>
              <a:rPr sz="1200" spc="-5" dirty="0">
                <a:latin typeface="Times New Roman"/>
                <a:cs typeface="Times New Roman"/>
              </a:rPr>
              <a:t>input </a:t>
            </a:r>
            <a:r>
              <a:rPr sz="1200" dirty="0">
                <a:latin typeface="Times New Roman"/>
                <a:cs typeface="Times New Roman"/>
              </a:rPr>
              <a:t>media are </a:t>
            </a:r>
            <a:r>
              <a:rPr sz="1200" spc="-5" dirty="0">
                <a:latin typeface="Times New Roman"/>
                <a:cs typeface="Times New Roman"/>
              </a:rPr>
              <a:t>selected </a:t>
            </a:r>
            <a:r>
              <a:rPr sz="1200" dirty="0">
                <a:latin typeface="Times New Roman"/>
                <a:cs typeface="Times New Roman"/>
              </a:rPr>
              <a:t>for </a:t>
            </a:r>
            <a:r>
              <a:rPr sz="1200" spc="-285" dirty="0">
                <a:latin typeface="Times New Roman"/>
                <a:cs typeface="Times New Roman"/>
              </a:rPr>
              <a:t> </a:t>
            </a:r>
            <a:r>
              <a:rPr sz="1200" spc="-5" dirty="0">
                <a:latin typeface="Times New Roman"/>
                <a:cs typeface="Times New Roman"/>
              </a:rPr>
              <a:t>processing. All </a:t>
            </a:r>
            <a:r>
              <a:rPr sz="1200" dirty="0">
                <a:latin typeface="Times New Roman"/>
                <a:cs typeface="Times New Roman"/>
              </a:rPr>
              <a:t>the input </a:t>
            </a:r>
            <a:r>
              <a:rPr sz="1200" spc="-5" dirty="0">
                <a:latin typeface="Times New Roman"/>
                <a:cs typeface="Times New Roman"/>
              </a:rPr>
              <a:t>data </a:t>
            </a:r>
            <a:r>
              <a:rPr sz="1200" dirty="0">
                <a:latin typeface="Times New Roman"/>
                <a:cs typeface="Times New Roman"/>
              </a:rPr>
              <a:t>are </a:t>
            </a:r>
            <a:r>
              <a:rPr sz="1200" spc="-5" dirty="0">
                <a:latin typeface="Times New Roman"/>
                <a:cs typeface="Times New Roman"/>
              </a:rPr>
              <a:t>validated and </a:t>
            </a:r>
            <a:r>
              <a:rPr sz="1200" dirty="0">
                <a:latin typeface="Times New Roman"/>
                <a:cs typeface="Times New Roman"/>
              </a:rPr>
              <a:t>if </a:t>
            </a:r>
            <a:r>
              <a:rPr sz="1200" spc="5" dirty="0">
                <a:latin typeface="Times New Roman"/>
                <a:cs typeface="Times New Roman"/>
              </a:rPr>
              <a:t>any </a:t>
            </a:r>
            <a:r>
              <a:rPr sz="1200" spc="-5" dirty="0">
                <a:latin typeface="Times New Roman"/>
                <a:cs typeface="Times New Roman"/>
              </a:rPr>
              <a:t>data violates </a:t>
            </a:r>
            <a:r>
              <a:rPr sz="1200" spc="5" dirty="0">
                <a:latin typeface="Times New Roman"/>
                <a:cs typeface="Times New Roman"/>
              </a:rPr>
              <a:t>any </a:t>
            </a:r>
            <a:r>
              <a:rPr sz="1200" spc="-5" dirty="0">
                <a:latin typeface="Times New Roman"/>
                <a:cs typeface="Times New Roman"/>
              </a:rPr>
              <a:t>conditions, </a:t>
            </a:r>
            <a:r>
              <a:rPr sz="1200" dirty="0">
                <a:latin typeface="Times New Roman"/>
                <a:cs typeface="Times New Roman"/>
              </a:rPr>
              <a:t>the </a:t>
            </a:r>
            <a:r>
              <a:rPr sz="1200" spc="-5" dirty="0">
                <a:latin typeface="Times New Roman"/>
                <a:cs typeface="Times New Roman"/>
              </a:rPr>
              <a:t>user is </a:t>
            </a:r>
            <a:r>
              <a:rPr sz="1200" dirty="0">
                <a:latin typeface="Times New Roman"/>
                <a:cs typeface="Times New Roman"/>
              </a:rPr>
              <a:t> </a:t>
            </a:r>
            <a:r>
              <a:rPr sz="1200" spc="-5" dirty="0">
                <a:latin typeface="Times New Roman"/>
                <a:cs typeface="Times New Roman"/>
              </a:rPr>
              <a:t>warned </a:t>
            </a:r>
            <a:r>
              <a:rPr sz="1200" spc="10" dirty="0">
                <a:latin typeface="Times New Roman"/>
                <a:cs typeface="Times New Roman"/>
              </a:rPr>
              <a:t>by </a:t>
            </a:r>
            <a:r>
              <a:rPr sz="1200" dirty="0">
                <a:latin typeface="Times New Roman"/>
                <a:cs typeface="Times New Roman"/>
              </a:rPr>
              <a:t>a </a:t>
            </a:r>
            <a:r>
              <a:rPr sz="1200" spc="-5" dirty="0">
                <a:latin typeface="Times New Roman"/>
                <a:cs typeface="Times New Roman"/>
              </a:rPr>
              <a:t>message. </a:t>
            </a:r>
            <a:r>
              <a:rPr sz="1200" spc="-10" dirty="0">
                <a:latin typeface="Times New Roman"/>
                <a:cs typeface="Times New Roman"/>
              </a:rPr>
              <a:t>If </a:t>
            </a:r>
            <a:r>
              <a:rPr sz="1200" dirty="0">
                <a:latin typeface="Times New Roman"/>
                <a:cs typeface="Times New Roman"/>
              </a:rPr>
              <a:t>the </a:t>
            </a:r>
            <a:r>
              <a:rPr sz="1200" spc="-5" dirty="0">
                <a:latin typeface="Times New Roman"/>
                <a:cs typeface="Times New Roman"/>
              </a:rPr>
              <a:t>data satisfies all </a:t>
            </a:r>
            <a:r>
              <a:rPr sz="1200" dirty="0">
                <a:latin typeface="Times New Roman"/>
                <a:cs typeface="Times New Roman"/>
              </a:rPr>
              <a:t>the </a:t>
            </a:r>
            <a:r>
              <a:rPr sz="1200" spc="-5" dirty="0">
                <a:latin typeface="Times New Roman"/>
                <a:cs typeface="Times New Roman"/>
              </a:rPr>
              <a:t>conditions, </a:t>
            </a:r>
            <a:r>
              <a:rPr sz="1200" dirty="0">
                <a:latin typeface="Times New Roman"/>
                <a:cs typeface="Times New Roman"/>
              </a:rPr>
              <a:t>it </a:t>
            </a:r>
            <a:r>
              <a:rPr sz="1200" spc="-5" dirty="0">
                <a:latin typeface="Times New Roman"/>
                <a:cs typeface="Times New Roman"/>
              </a:rPr>
              <a:t>is transferred </a:t>
            </a:r>
            <a:r>
              <a:rPr sz="1200" dirty="0">
                <a:latin typeface="Times New Roman"/>
                <a:cs typeface="Times New Roman"/>
              </a:rPr>
              <a:t>to the </a:t>
            </a:r>
            <a:r>
              <a:rPr sz="1200" spc="-5" dirty="0">
                <a:latin typeface="Times New Roman"/>
                <a:cs typeface="Times New Roman"/>
              </a:rPr>
              <a:t>appropriate </a:t>
            </a:r>
            <a:r>
              <a:rPr sz="1200" dirty="0">
                <a:latin typeface="Times New Roman"/>
                <a:cs typeface="Times New Roman"/>
              </a:rPr>
              <a:t> </a:t>
            </a:r>
            <a:r>
              <a:rPr sz="1200" spc="-5" dirty="0">
                <a:latin typeface="Times New Roman"/>
                <a:cs typeface="Times New Roman"/>
              </a:rPr>
              <a:t>tables</a:t>
            </a:r>
            <a:r>
              <a:rPr sz="1200" spc="-30" dirty="0">
                <a:latin typeface="Times New Roman"/>
                <a:cs typeface="Times New Roman"/>
              </a:rPr>
              <a:t> </a:t>
            </a:r>
            <a:r>
              <a:rPr sz="1200" spc="-5" dirty="0">
                <a:latin typeface="Times New Roman"/>
                <a:cs typeface="Times New Roman"/>
              </a:rPr>
              <a:t>in</a:t>
            </a:r>
            <a:r>
              <a:rPr sz="1200" spc="-3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spc="-5" dirty="0">
                <a:latin typeface="Times New Roman"/>
                <a:cs typeface="Times New Roman"/>
              </a:rPr>
              <a:t>database.</a:t>
            </a:r>
            <a:r>
              <a:rPr sz="1200" spc="5" dirty="0">
                <a:latin typeface="Times New Roman"/>
                <a:cs typeface="Times New Roman"/>
              </a:rPr>
              <a:t> </a:t>
            </a:r>
            <a:r>
              <a:rPr sz="1200" spc="-15" dirty="0">
                <a:latin typeface="Times New Roman"/>
                <a:cs typeface="Times New Roman"/>
              </a:rPr>
              <a:t>In</a:t>
            </a:r>
            <a:r>
              <a:rPr sz="1200" spc="-25" dirty="0">
                <a:latin typeface="Times New Roman"/>
                <a:cs typeface="Times New Roman"/>
              </a:rPr>
              <a:t> </a:t>
            </a:r>
            <a:r>
              <a:rPr sz="1200" spc="-5" dirty="0">
                <a:latin typeface="Times New Roman"/>
                <a:cs typeface="Times New Roman"/>
              </a:rPr>
              <a:t>this</a:t>
            </a:r>
            <a:r>
              <a:rPr sz="1200" spc="-15" dirty="0">
                <a:latin typeface="Times New Roman"/>
                <a:cs typeface="Times New Roman"/>
              </a:rPr>
              <a:t> </a:t>
            </a:r>
            <a:r>
              <a:rPr sz="1200" spc="-5" dirty="0">
                <a:latin typeface="Times New Roman"/>
                <a:cs typeface="Times New Roman"/>
              </a:rPr>
              <a:t>project</a:t>
            </a:r>
            <a:r>
              <a:rPr sz="1200" spc="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student</a:t>
            </a:r>
            <a:r>
              <a:rPr sz="1200" spc="-10" dirty="0">
                <a:latin typeface="Times New Roman"/>
                <a:cs typeface="Times New Roman"/>
              </a:rPr>
              <a:t> </a:t>
            </a:r>
            <a:r>
              <a:rPr sz="1200" spc="-5" dirty="0">
                <a:latin typeface="Times New Roman"/>
                <a:cs typeface="Times New Roman"/>
              </a:rPr>
              <a:t>details</a:t>
            </a:r>
            <a:r>
              <a:rPr sz="1200" spc="-20"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be</a:t>
            </a:r>
            <a:r>
              <a:rPr sz="1200" spc="-45" dirty="0">
                <a:latin typeface="Times New Roman"/>
                <a:cs typeface="Times New Roman"/>
              </a:rPr>
              <a:t> </a:t>
            </a:r>
            <a:r>
              <a:rPr sz="1200" spc="-5" dirty="0">
                <a:latin typeface="Times New Roman"/>
                <a:cs typeface="Times New Roman"/>
              </a:rPr>
              <a:t>entered</a:t>
            </a:r>
            <a:r>
              <a:rPr sz="1200" spc="-10" dirty="0">
                <a:latin typeface="Times New Roman"/>
                <a:cs typeface="Times New Roman"/>
              </a:rPr>
              <a:t> </a:t>
            </a:r>
            <a:r>
              <a:rPr sz="1200" spc="-5" dirty="0">
                <a:latin typeface="Times New Roman"/>
                <a:cs typeface="Times New Roman"/>
              </a:rPr>
              <a:t>at</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time</a:t>
            </a:r>
            <a:r>
              <a:rPr sz="1200" spc="-25"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5" dirty="0">
                <a:latin typeface="Times New Roman"/>
                <a:cs typeface="Times New Roman"/>
              </a:rPr>
              <a:t>registration. </a:t>
            </a:r>
            <a:r>
              <a:rPr sz="1200" spc="-290" dirty="0">
                <a:latin typeface="Times New Roman"/>
                <a:cs typeface="Times New Roman"/>
              </a:rPr>
              <a:t> </a:t>
            </a:r>
            <a:r>
              <a:rPr sz="1200" spc="-5" dirty="0">
                <a:latin typeface="Times New Roman"/>
                <a:cs typeface="Times New Roman"/>
              </a:rPr>
              <a:t>A</a:t>
            </a:r>
            <a:r>
              <a:rPr sz="1200" spc="-35" dirty="0">
                <a:latin typeface="Times New Roman"/>
                <a:cs typeface="Times New Roman"/>
              </a:rPr>
              <a:t> </a:t>
            </a:r>
            <a:r>
              <a:rPr sz="1200" spc="-5" dirty="0">
                <a:latin typeface="Times New Roman"/>
                <a:cs typeface="Times New Roman"/>
              </a:rPr>
              <a:t>page</a:t>
            </a:r>
            <a:r>
              <a:rPr sz="1200" dirty="0">
                <a:latin typeface="Times New Roman"/>
                <a:cs typeface="Times New Roman"/>
              </a:rPr>
              <a:t> </a:t>
            </a:r>
            <a:r>
              <a:rPr sz="1200" spc="-5" dirty="0">
                <a:latin typeface="Times New Roman"/>
                <a:cs typeface="Times New Roman"/>
              </a:rPr>
              <a:t>is</a:t>
            </a:r>
            <a:r>
              <a:rPr sz="1200" spc="-30" dirty="0">
                <a:latin typeface="Times New Roman"/>
                <a:cs typeface="Times New Roman"/>
              </a:rPr>
              <a:t> </a:t>
            </a:r>
            <a:r>
              <a:rPr sz="1200" spc="-5" dirty="0">
                <a:latin typeface="Times New Roman"/>
                <a:cs typeface="Times New Roman"/>
              </a:rPr>
              <a:t>designed</a:t>
            </a:r>
            <a:r>
              <a:rPr sz="1200" spc="5" dirty="0">
                <a:latin typeface="Times New Roman"/>
                <a:cs typeface="Times New Roman"/>
              </a:rPr>
              <a:t> </a:t>
            </a:r>
            <a:r>
              <a:rPr sz="1200" dirty="0">
                <a:latin typeface="Times New Roman"/>
                <a:cs typeface="Times New Roman"/>
              </a:rPr>
              <a:t>for</a:t>
            </a:r>
            <a:r>
              <a:rPr sz="1200" spc="-35" dirty="0">
                <a:latin typeface="Times New Roman"/>
                <a:cs typeface="Times New Roman"/>
              </a:rPr>
              <a:t> </a:t>
            </a:r>
            <a:r>
              <a:rPr sz="1200" dirty="0">
                <a:latin typeface="Times New Roman"/>
                <a:cs typeface="Times New Roman"/>
              </a:rPr>
              <a:t>this</a:t>
            </a:r>
            <a:r>
              <a:rPr sz="1200" spc="-15" dirty="0">
                <a:latin typeface="Times New Roman"/>
                <a:cs typeface="Times New Roman"/>
              </a:rPr>
              <a:t> </a:t>
            </a:r>
            <a:r>
              <a:rPr sz="1200" spc="-5" dirty="0">
                <a:latin typeface="Times New Roman"/>
                <a:cs typeface="Times New Roman"/>
              </a:rPr>
              <a:t>purpose</a:t>
            </a:r>
            <a:r>
              <a:rPr sz="1200" spc="-25" dirty="0">
                <a:latin typeface="Times New Roman"/>
                <a:cs typeface="Times New Roman"/>
              </a:rPr>
              <a:t> </a:t>
            </a:r>
            <a:r>
              <a:rPr sz="1200" spc="-5" dirty="0">
                <a:latin typeface="Times New Roman"/>
                <a:cs typeface="Times New Roman"/>
              </a:rPr>
              <a:t>which</a:t>
            </a:r>
            <a:r>
              <a:rPr sz="1200" spc="-20" dirty="0">
                <a:latin typeface="Times New Roman"/>
                <a:cs typeface="Times New Roman"/>
              </a:rPr>
              <a:t> </a:t>
            </a:r>
            <a:r>
              <a:rPr sz="1200" spc="-5" dirty="0">
                <a:latin typeface="Times New Roman"/>
                <a:cs typeface="Times New Roman"/>
              </a:rPr>
              <a:t>is</a:t>
            </a:r>
            <a:r>
              <a:rPr sz="1200" spc="-20" dirty="0">
                <a:latin typeface="Times New Roman"/>
                <a:cs typeface="Times New Roman"/>
              </a:rPr>
              <a:t> </a:t>
            </a:r>
            <a:r>
              <a:rPr sz="1200" spc="-5" dirty="0">
                <a:latin typeface="Times New Roman"/>
                <a:cs typeface="Times New Roman"/>
              </a:rPr>
              <a:t>user</a:t>
            </a:r>
            <a:r>
              <a:rPr sz="1200" spc="5" dirty="0">
                <a:latin typeface="Times New Roman"/>
                <a:cs typeface="Times New Roman"/>
              </a:rPr>
              <a:t> </a:t>
            </a:r>
            <a:r>
              <a:rPr sz="1200" dirty="0">
                <a:latin typeface="Times New Roman"/>
                <a:cs typeface="Times New Roman"/>
              </a:rPr>
              <a:t>friendly</a:t>
            </a:r>
            <a:r>
              <a:rPr sz="1200" spc="-40" dirty="0">
                <a:latin typeface="Times New Roman"/>
                <a:cs typeface="Times New Roman"/>
              </a:rPr>
              <a:t> </a:t>
            </a:r>
            <a:r>
              <a:rPr sz="1200" spc="-5" dirty="0">
                <a:latin typeface="Times New Roman"/>
                <a:cs typeface="Times New Roman"/>
              </a:rPr>
              <a:t>and</a:t>
            </a:r>
            <a:r>
              <a:rPr sz="1200" spc="-20" dirty="0">
                <a:latin typeface="Times New Roman"/>
                <a:cs typeface="Times New Roman"/>
              </a:rPr>
              <a:t> </a:t>
            </a:r>
            <a:r>
              <a:rPr sz="1200" dirty="0">
                <a:latin typeface="Times New Roman"/>
                <a:cs typeface="Times New Roman"/>
              </a:rPr>
              <a:t>easy</a:t>
            </a:r>
            <a:r>
              <a:rPr sz="1200" spc="-6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spc="-5" dirty="0">
                <a:latin typeface="Times New Roman"/>
                <a:cs typeface="Times New Roman"/>
              </a:rPr>
              <a:t>use.</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5" dirty="0">
                <a:latin typeface="Times New Roman"/>
                <a:cs typeface="Times New Roman"/>
              </a:rPr>
              <a:t>design is</a:t>
            </a:r>
            <a:r>
              <a:rPr sz="1200" spc="-30" dirty="0">
                <a:latin typeface="Times New Roman"/>
                <a:cs typeface="Times New Roman"/>
              </a:rPr>
              <a:t> </a:t>
            </a:r>
            <a:r>
              <a:rPr sz="1200" dirty="0">
                <a:latin typeface="Times New Roman"/>
                <a:cs typeface="Times New Roman"/>
              </a:rPr>
              <a:t>done</a:t>
            </a:r>
            <a:r>
              <a:rPr sz="1200" spc="-25" dirty="0">
                <a:latin typeface="Times New Roman"/>
                <a:cs typeface="Times New Roman"/>
              </a:rPr>
              <a:t> </a:t>
            </a:r>
            <a:r>
              <a:rPr sz="1200" spc="-5" dirty="0">
                <a:latin typeface="Times New Roman"/>
                <a:cs typeface="Times New Roman"/>
              </a:rPr>
              <a:t>such </a:t>
            </a:r>
            <a:r>
              <a:rPr sz="1200" spc="-290" dirty="0">
                <a:latin typeface="Times New Roman"/>
                <a:cs typeface="Times New Roman"/>
              </a:rPr>
              <a:t> </a:t>
            </a:r>
            <a:r>
              <a:rPr sz="1200" dirty="0">
                <a:latin typeface="Times New Roman"/>
                <a:cs typeface="Times New Roman"/>
              </a:rPr>
              <a:t>that</a:t>
            </a:r>
            <a:r>
              <a:rPr sz="1200" spc="10" dirty="0">
                <a:latin typeface="Times New Roman"/>
                <a:cs typeface="Times New Roman"/>
              </a:rPr>
              <a:t> </a:t>
            </a:r>
            <a:r>
              <a:rPr sz="1200" spc="-5" dirty="0">
                <a:latin typeface="Times New Roman"/>
                <a:cs typeface="Times New Roman"/>
              </a:rPr>
              <a:t>users</a:t>
            </a:r>
            <a:r>
              <a:rPr sz="1200" dirty="0">
                <a:latin typeface="Times New Roman"/>
                <a:cs typeface="Times New Roman"/>
              </a:rPr>
              <a:t> </a:t>
            </a:r>
            <a:r>
              <a:rPr sz="1200" spc="-5" dirty="0">
                <a:latin typeface="Times New Roman"/>
                <a:cs typeface="Times New Roman"/>
              </a:rPr>
              <a:t>get</a:t>
            </a:r>
            <a:r>
              <a:rPr sz="1200" spc="10" dirty="0">
                <a:latin typeface="Times New Roman"/>
                <a:cs typeface="Times New Roman"/>
              </a:rPr>
              <a:t> </a:t>
            </a:r>
            <a:r>
              <a:rPr sz="1200" spc="-5" dirty="0">
                <a:latin typeface="Times New Roman"/>
                <a:cs typeface="Times New Roman"/>
              </a:rPr>
              <a:t>appropriate</a:t>
            </a:r>
            <a:r>
              <a:rPr sz="1200" spc="25" dirty="0">
                <a:latin typeface="Times New Roman"/>
                <a:cs typeface="Times New Roman"/>
              </a:rPr>
              <a:t> </a:t>
            </a:r>
            <a:r>
              <a:rPr sz="1200" spc="-5" dirty="0">
                <a:latin typeface="Times New Roman"/>
                <a:cs typeface="Times New Roman"/>
              </a:rPr>
              <a:t>messages</a:t>
            </a:r>
            <a:r>
              <a:rPr sz="1200" dirty="0">
                <a:latin typeface="Times New Roman"/>
                <a:cs typeface="Times New Roman"/>
              </a:rPr>
              <a:t> </a:t>
            </a:r>
            <a:r>
              <a:rPr sz="1200" spc="-5" dirty="0">
                <a:latin typeface="Times New Roman"/>
                <a:cs typeface="Times New Roman"/>
              </a:rPr>
              <a:t>when</a:t>
            </a:r>
            <a:r>
              <a:rPr sz="1200" dirty="0">
                <a:latin typeface="Times New Roman"/>
                <a:cs typeface="Times New Roman"/>
              </a:rPr>
              <a:t> exceptions </a:t>
            </a:r>
            <a:r>
              <a:rPr sz="1200" spc="-5" dirty="0">
                <a:latin typeface="Times New Roman"/>
                <a:cs typeface="Times New Roman"/>
              </a:rPr>
              <a:t>occur.</a:t>
            </a:r>
            <a:endParaRPr sz="1200" dirty="0">
              <a:latin typeface="Times New Roman"/>
              <a:cs typeface="Times New Roman"/>
            </a:endParaRPr>
          </a:p>
          <a:p>
            <a:pPr>
              <a:lnSpc>
                <a:spcPct val="100000"/>
              </a:lnSpc>
              <a:spcBef>
                <a:spcPts val="20"/>
              </a:spcBef>
            </a:pPr>
            <a:endParaRPr sz="1350" dirty="0">
              <a:latin typeface="Times New Roman"/>
              <a:cs typeface="Times New Roman"/>
            </a:endParaRPr>
          </a:p>
          <a:p>
            <a:pPr marL="398145" lvl="2" indent="-384810">
              <a:lnSpc>
                <a:spcPct val="100000"/>
              </a:lnSpc>
              <a:buFont typeface="Times New Roman"/>
              <a:buAutoNum type="arabicPeriod" startAt="2"/>
              <a:tabLst>
                <a:tab pos="398780" algn="l"/>
              </a:tabLst>
            </a:pPr>
            <a:r>
              <a:rPr sz="1200" b="1" dirty="0">
                <a:latin typeface="Times New Roman"/>
                <a:cs typeface="Times New Roman"/>
              </a:rPr>
              <a:t>OUT</a:t>
            </a:r>
            <a:r>
              <a:rPr sz="1200" b="1" spc="-15" dirty="0">
                <a:latin typeface="Times New Roman"/>
                <a:cs typeface="Times New Roman"/>
              </a:rPr>
              <a:t>P</a:t>
            </a:r>
            <a:r>
              <a:rPr sz="1200" b="1" spc="-5" dirty="0">
                <a:latin typeface="Times New Roman"/>
                <a:cs typeface="Times New Roman"/>
              </a:rPr>
              <a:t>UT</a:t>
            </a:r>
            <a:r>
              <a:rPr sz="1200" b="1" spc="-60" dirty="0">
                <a:latin typeface="Times New Roman"/>
                <a:cs typeface="Times New Roman"/>
              </a:rPr>
              <a:t> </a:t>
            </a:r>
            <a:r>
              <a:rPr sz="1200" b="1" spc="-5" dirty="0">
                <a:latin typeface="Times New Roman"/>
                <a:cs typeface="Times New Roman"/>
              </a:rPr>
              <a:t>DESI</a:t>
            </a:r>
            <a:r>
              <a:rPr sz="1200" b="1" spc="-15" dirty="0">
                <a:latin typeface="Times New Roman"/>
                <a:cs typeface="Times New Roman"/>
              </a:rPr>
              <a:t>G</a:t>
            </a:r>
            <a:r>
              <a:rPr sz="1200" b="1" dirty="0">
                <a:latin typeface="Times New Roman"/>
                <a:cs typeface="Times New Roman"/>
              </a:rPr>
              <a:t>N:</a:t>
            </a:r>
            <a:endParaRPr sz="1200" dirty="0">
              <a:latin typeface="Times New Roman"/>
              <a:cs typeface="Times New Roman"/>
            </a:endParaRPr>
          </a:p>
          <a:p>
            <a:pPr>
              <a:lnSpc>
                <a:spcPct val="100000"/>
              </a:lnSpc>
              <a:spcBef>
                <a:spcPts val="5"/>
              </a:spcBef>
            </a:pPr>
            <a:endParaRPr sz="1100" dirty="0">
              <a:latin typeface="Times New Roman"/>
              <a:cs typeface="Times New Roman"/>
            </a:endParaRPr>
          </a:p>
          <a:p>
            <a:pPr marL="17145" algn="just">
              <a:lnSpc>
                <a:spcPct val="100000"/>
              </a:lnSpc>
              <a:spcBef>
                <a:spcPts val="5"/>
              </a:spcBef>
            </a:pPr>
            <a:r>
              <a:rPr sz="1200" spc="-5" dirty="0">
                <a:latin typeface="Times New Roman"/>
                <a:cs typeface="Times New Roman"/>
              </a:rPr>
              <a:t>Computer</a:t>
            </a:r>
            <a:r>
              <a:rPr sz="1200" spc="-25" dirty="0">
                <a:latin typeface="Times New Roman"/>
                <a:cs typeface="Times New Roman"/>
              </a:rPr>
              <a:t> </a:t>
            </a:r>
            <a:r>
              <a:rPr sz="1200" dirty="0">
                <a:latin typeface="Times New Roman"/>
                <a:cs typeface="Times New Roman"/>
              </a:rPr>
              <a:t>output</a:t>
            </a:r>
            <a:r>
              <a:rPr sz="1200" spc="-5" dirty="0">
                <a:latin typeface="Times New Roman"/>
                <a:cs typeface="Times New Roman"/>
              </a:rPr>
              <a:t> is</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most</a:t>
            </a:r>
            <a:r>
              <a:rPr sz="1200" spc="30" dirty="0">
                <a:latin typeface="Times New Roman"/>
                <a:cs typeface="Times New Roman"/>
              </a:rPr>
              <a:t> </a:t>
            </a:r>
            <a:r>
              <a:rPr sz="1200" spc="-5" dirty="0">
                <a:latin typeface="Times New Roman"/>
                <a:cs typeface="Times New Roman"/>
              </a:rPr>
              <a:t>important</a:t>
            </a:r>
            <a:r>
              <a:rPr sz="1200" spc="20" dirty="0">
                <a:latin typeface="Times New Roman"/>
                <a:cs typeface="Times New Roman"/>
              </a:rPr>
              <a:t> </a:t>
            </a:r>
            <a:r>
              <a:rPr sz="1200" spc="-5" dirty="0">
                <a:latin typeface="Times New Roman"/>
                <a:cs typeface="Times New Roman"/>
              </a:rPr>
              <a:t>and</a:t>
            </a:r>
            <a:r>
              <a:rPr sz="1200" spc="5" dirty="0">
                <a:latin typeface="Times New Roman"/>
                <a:cs typeface="Times New Roman"/>
              </a:rPr>
              <a:t> </a:t>
            </a:r>
            <a:r>
              <a:rPr sz="1200" spc="-5" dirty="0">
                <a:latin typeface="Times New Roman"/>
                <a:cs typeface="Times New Roman"/>
              </a:rPr>
              <a:t>direct</a:t>
            </a:r>
            <a:r>
              <a:rPr sz="1200" spc="20" dirty="0">
                <a:latin typeface="Times New Roman"/>
                <a:cs typeface="Times New Roman"/>
              </a:rPr>
              <a:t> </a:t>
            </a:r>
            <a:r>
              <a:rPr sz="1200" dirty="0">
                <a:latin typeface="Times New Roman"/>
                <a:cs typeface="Times New Roman"/>
              </a:rPr>
              <a:t>source</a:t>
            </a:r>
            <a:r>
              <a:rPr sz="1200" spc="-4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5" dirty="0">
                <a:latin typeface="Times New Roman"/>
                <a:cs typeface="Times New Roman"/>
              </a:rPr>
              <a:t>information</a:t>
            </a:r>
            <a:r>
              <a:rPr sz="1200" spc="-30" dirty="0">
                <a:latin typeface="Times New Roman"/>
                <a:cs typeface="Times New Roman"/>
              </a:rPr>
              <a:t> </a:t>
            </a:r>
            <a:r>
              <a:rPr sz="1200" dirty="0">
                <a:latin typeface="Times New Roman"/>
                <a:cs typeface="Times New Roman"/>
              </a:rPr>
              <a:t>to</a:t>
            </a:r>
            <a:r>
              <a:rPr sz="1200" spc="5" dirty="0">
                <a:latin typeface="Times New Roman"/>
                <a:cs typeface="Times New Roman"/>
              </a:rPr>
              <a:t> the</a:t>
            </a:r>
            <a:r>
              <a:rPr sz="1200" spc="-15" dirty="0">
                <a:latin typeface="Times New Roman"/>
                <a:cs typeface="Times New Roman"/>
              </a:rPr>
              <a:t> </a:t>
            </a:r>
            <a:r>
              <a:rPr sz="1200" spc="-5" dirty="0">
                <a:latin typeface="Times New Roman"/>
                <a:cs typeface="Times New Roman"/>
              </a:rPr>
              <a:t>user.</a:t>
            </a:r>
            <a:r>
              <a:rPr sz="1200" spc="-20" dirty="0">
                <a:latin typeface="Times New Roman"/>
                <a:cs typeface="Times New Roman"/>
              </a:rPr>
              <a:t> </a:t>
            </a:r>
            <a:r>
              <a:rPr sz="1200" dirty="0">
                <a:latin typeface="Times New Roman"/>
                <a:cs typeface="Times New Roman"/>
              </a:rPr>
              <a:t>Output</a:t>
            </a:r>
            <a:r>
              <a:rPr sz="1200" spc="10" dirty="0">
                <a:latin typeface="Times New Roman"/>
                <a:cs typeface="Times New Roman"/>
              </a:rPr>
              <a:t> </a:t>
            </a:r>
            <a:r>
              <a:rPr sz="1200" spc="-5" dirty="0">
                <a:latin typeface="Times New Roman"/>
                <a:cs typeface="Times New Roman"/>
              </a:rPr>
              <a:t>design</a:t>
            </a:r>
            <a:endParaRPr sz="12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[1</a:t>
            </a:r>
            <a:r>
              <a:rPr lang="en-IN" dirty="0"/>
              <a:t>7</a:t>
            </a:r>
            <a:r>
              <a:rPr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902004" y="1209802"/>
            <a:ext cx="5970270" cy="732790"/>
          </a:xfrm>
          <a:prstGeom prst="rect">
            <a:avLst/>
          </a:prstGeom>
        </p:spPr>
        <p:txBody>
          <a:bodyPr vert="horz" wrap="square" lIns="0" tIns="20320" rIns="0" bIns="0" rtlCol="0">
            <a:spAutoFit/>
          </a:bodyPr>
          <a:lstStyle/>
          <a:p>
            <a:pPr marL="12700" marR="5080" algn="just">
              <a:lnSpc>
                <a:spcPct val="95600"/>
              </a:lnSpc>
              <a:spcBef>
                <a:spcPts val="160"/>
              </a:spcBef>
            </a:pPr>
            <a:r>
              <a:rPr sz="1200" spc="-5" dirty="0">
                <a:latin typeface="Times New Roman"/>
                <a:cs typeface="Times New Roman"/>
              </a:rPr>
              <a:t>is </a:t>
            </a:r>
            <a:r>
              <a:rPr sz="1200" dirty="0">
                <a:latin typeface="Times New Roman"/>
                <a:cs typeface="Times New Roman"/>
              </a:rPr>
              <a:t>a very </a:t>
            </a:r>
            <a:r>
              <a:rPr sz="1200" spc="-5" dirty="0">
                <a:latin typeface="Times New Roman"/>
                <a:cs typeface="Times New Roman"/>
              </a:rPr>
              <a:t>important </a:t>
            </a:r>
            <a:r>
              <a:rPr sz="1200" dirty="0">
                <a:latin typeface="Times New Roman"/>
                <a:cs typeface="Times New Roman"/>
              </a:rPr>
              <a:t>phase since the output needs to be in </a:t>
            </a:r>
            <a:r>
              <a:rPr sz="1200" spc="-5" dirty="0">
                <a:latin typeface="Times New Roman"/>
                <a:cs typeface="Times New Roman"/>
              </a:rPr>
              <a:t>an efficient manner. Efficient and </a:t>
            </a:r>
            <a:r>
              <a:rPr sz="1200" dirty="0">
                <a:latin typeface="Times New Roman"/>
                <a:cs typeface="Times New Roman"/>
              </a:rPr>
              <a:t> </a:t>
            </a:r>
            <a:r>
              <a:rPr sz="1200" spc="-5" dirty="0">
                <a:latin typeface="Times New Roman"/>
                <a:cs typeface="Times New Roman"/>
              </a:rPr>
              <a:t>intelligible </a:t>
            </a:r>
            <a:r>
              <a:rPr sz="1200" dirty="0">
                <a:latin typeface="Times New Roman"/>
                <a:cs typeface="Times New Roman"/>
              </a:rPr>
              <a:t>output </a:t>
            </a:r>
            <a:r>
              <a:rPr sz="1200" spc="-5" dirty="0">
                <a:latin typeface="Times New Roman"/>
                <a:cs typeface="Times New Roman"/>
              </a:rPr>
              <a:t>design improves </a:t>
            </a:r>
            <a:r>
              <a:rPr sz="1200" dirty="0">
                <a:latin typeface="Times New Roman"/>
                <a:cs typeface="Times New Roman"/>
              </a:rPr>
              <a:t>the </a:t>
            </a:r>
            <a:r>
              <a:rPr sz="1200" spc="-5" dirty="0">
                <a:latin typeface="Times New Roman"/>
                <a:cs typeface="Times New Roman"/>
              </a:rPr>
              <a:t>system relationship </a:t>
            </a:r>
            <a:r>
              <a:rPr sz="1200" dirty="0">
                <a:latin typeface="Times New Roman"/>
                <a:cs typeface="Times New Roman"/>
              </a:rPr>
              <a:t>with the </a:t>
            </a:r>
            <a:r>
              <a:rPr sz="1200" spc="-5" dirty="0">
                <a:latin typeface="Times New Roman"/>
                <a:cs typeface="Times New Roman"/>
              </a:rPr>
              <a:t>user </a:t>
            </a:r>
            <a:r>
              <a:rPr sz="1200" dirty="0">
                <a:latin typeface="Times New Roman"/>
                <a:cs typeface="Times New Roman"/>
              </a:rPr>
              <a:t>and </a:t>
            </a:r>
            <a:r>
              <a:rPr sz="1200" spc="5" dirty="0">
                <a:latin typeface="Times New Roman"/>
                <a:cs typeface="Times New Roman"/>
              </a:rPr>
              <a:t>helps </a:t>
            </a:r>
            <a:r>
              <a:rPr sz="1200" dirty="0">
                <a:latin typeface="Times New Roman"/>
                <a:cs typeface="Times New Roman"/>
              </a:rPr>
              <a:t>in decision </a:t>
            </a:r>
            <a:r>
              <a:rPr sz="1200" spc="5" dirty="0">
                <a:latin typeface="Times New Roman"/>
                <a:cs typeface="Times New Roman"/>
              </a:rPr>
              <a:t> </a:t>
            </a:r>
            <a:r>
              <a:rPr sz="1200" spc="-5" dirty="0">
                <a:latin typeface="Times New Roman"/>
                <a:cs typeface="Times New Roman"/>
              </a:rPr>
              <a:t>making. </a:t>
            </a:r>
            <a:r>
              <a:rPr sz="1200" dirty="0">
                <a:latin typeface="Times New Roman"/>
                <a:cs typeface="Times New Roman"/>
              </a:rPr>
              <a:t>Allowing the user to view the </a:t>
            </a:r>
            <a:r>
              <a:rPr sz="1200" spc="-5" dirty="0">
                <a:latin typeface="Times New Roman"/>
                <a:cs typeface="Times New Roman"/>
              </a:rPr>
              <a:t>sample screen is important because </a:t>
            </a:r>
            <a:r>
              <a:rPr sz="1200" dirty="0">
                <a:latin typeface="Times New Roman"/>
                <a:cs typeface="Times New Roman"/>
              </a:rPr>
              <a:t>the </a:t>
            </a:r>
            <a:r>
              <a:rPr sz="1200" spc="-5" dirty="0">
                <a:latin typeface="Times New Roman"/>
                <a:cs typeface="Times New Roman"/>
              </a:rPr>
              <a:t>user is </a:t>
            </a:r>
            <a:r>
              <a:rPr sz="1200" dirty="0">
                <a:latin typeface="Times New Roman"/>
                <a:cs typeface="Times New Roman"/>
              </a:rPr>
              <a:t>the </a:t>
            </a:r>
            <a:r>
              <a:rPr sz="1200" spc="-5" dirty="0">
                <a:latin typeface="Times New Roman"/>
                <a:cs typeface="Times New Roman"/>
              </a:rPr>
              <a:t>ultimate </a:t>
            </a:r>
            <a:r>
              <a:rPr sz="1200" spc="-285" dirty="0">
                <a:latin typeface="Times New Roman"/>
                <a:cs typeface="Times New Roman"/>
              </a:rPr>
              <a:t> </a:t>
            </a:r>
            <a:r>
              <a:rPr sz="1200" spc="-5" dirty="0">
                <a:latin typeface="Times New Roman"/>
                <a:cs typeface="Times New Roman"/>
              </a:rPr>
              <a:t>judge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quality</a:t>
            </a:r>
            <a:r>
              <a:rPr sz="1200" spc="-60"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output.</a:t>
            </a:r>
            <a:r>
              <a:rPr sz="1200" spc="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output</a:t>
            </a:r>
            <a:r>
              <a:rPr sz="1200" spc="40" dirty="0">
                <a:latin typeface="Times New Roman"/>
                <a:cs typeface="Times New Roman"/>
              </a:rPr>
              <a:t> </a:t>
            </a:r>
            <a:r>
              <a:rPr sz="1200" dirty="0">
                <a:latin typeface="Times New Roman"/>
                <a:cs typeface="Times New Roman"/>
              </a:rPr>
              <a:t>module</a:t>
            </a:r>
            <a:r>
              <a:rPr sz="1200" spc="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this </a:t>
            </a:r>
            <a:r>
              <a:rPr sz="1200" spc="-5" dirty="0">
                <a:latin typeface="Times New Roman"/>
                <a:cs typeface="Times New Roman"/>
              </a:rPr>
              <a:t>system</a:t>
            </a:r>
            <a:r>
              <a:rPr sz="1200" spc="-25" dirty="0">
                <a:latin typeface="Times New Roman"/>
                <a:cs typeface="Times New Roman"/>
              </a:rPr>
              <a:t> </a:t>
            </a:r>
            <a:r>
              <a:rPr sz="1200" spc="-5" dirty="0">
                <a:latin typeface="Times New Roman"/>
                <a:cs typeface="Times New Roman"/>
              </a:rPr>
              <a:t>is</a:t>
            </a:r>
            <a:r>
              <a:rPr sz="1200" spc="-1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selected</a:t>
            </a:r>
            <a:r>
              <a:rPr sz="1200" spc="-40" dirty="0">
                <a:latin typeface="Times New Roman"/>
                <a:cs typeface="Times New Roman"/>
              </a:rPr>
              <a:t> </a:t>
            </a:r>
            <a:r>
              <a:rPr sz="1200" spc="-5" dirty="0">
                <a:latin typeface="Times New Roman"/>
                <a:cs typeface="Times New Roman"/>
              </a:rPr>
              <a:t>notifications.</a:t>
            </a:r>
            <a:endParaRPr sz="120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18</a:t>
            </a:r>
            <a:r>
              <a:rPr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1459738" y="2195829"/>
            <a:ext cx="4963795" cy="3559051"/>
          </a:xfrm>
          <a:prstGeom prst="rect">
            <a:avLst/>
          </a:prstGeom>
        </p:spPr>
        <p:txBody>
          <a:bodyPr vert="horz" wrap="square" lIns="0" tIns="12065" rIns="0" bIns="0" rtlCol="0">
            <a:spAutoFit/>
          </a:bodyPr>
          <a:lstStyle/>
          <a:p>
            <a:pPr marR="11430" algn="ctr">
              <a:lnSpc>
                <a:spcPct val="100000"/>
              </a:lnSpc>
              <a:spcBef>
                <a:spcPts val="95"/>
              </a:spcBef>
            </a:pPr>
            <a:r>
              <a:rPr sz="1600" b="1" spc="-5" dirty="0">
                <a:latin typeface="Times New Roman"/>
                <a:cs typeface="Times New Roman"/>
              </a:rPr>
              <a:t>ABSTRACT</a:t>
            </a:r>
            <a:endParaRPr sz="1600" dirty="0">
              <a:latin typeface="Times New Roman"/>
              <a:cs typeface="Times New Roman"/>
            </a:endParaRPr>
          </a:p>
          <a:p>
            <a:pPr>
              <a:lnSpc>
                <a:spcPct val="100000"/>
              </a:lnSpc>
            </a:pPr>
            <a:endParaRPr sz="1700" dirty="0">
              <a:latin typeface="Times New Roman"/>
              <a:cs typeface="Times New Roman"/>
            </a:endParaRPr>
          </a:p>
          <a:p>
            <a:pPr marL="12700" marR="20955" algn="just">
              <a:lnSpc>
                <a:spcPct val="144400"/>
              </a:lnSpc>
              <a:spcBef>
                <a:spcPts val="1175"/>
              </a:spcBef>
            </a:pPr>
            <a:r>
              <a:rPr sz="1200" dirty="0">
                <a:latin typeface="Times New Roman"/>
                <a:cs typeface="Times New Roman"/>
              </a:rPr>
              <a:t>This </a:t>
            </a:r>
            <a:r>
              <a:rPr sz="1200" spc="-5" dirty="0">
                <a:latin typeface="Times New Roman"/>
                <a:cs typeface="Times New Roman"/>
              </a:rPr>
              <a:t>project is </a:t>
            </a:r>
            <a:r>
              <a:rPr sz="1200" dirty="0">
                <a:latin typeface="Times New Roman"/>
                <a:cs typeface="Times New Roman"/>
              </a:rPr>
              <a:t>a web-based </a:t>
            </a:r>
            <a:r>
              <a:rPr lang="en-IN" sz="1200" dirty="0">
                <a:latin typeface="Times New Roman"/>
                <a:cs typeface="Times New Roman"/>
              </a:rPr>
              <a:t>resort</a:t>
            </a:r>
            <a:r>
              <a:rPr sz="1200" dirty="0">
                <a:latin typeface="Times New Roman"/>
                <a:cs typeface="Times New Roman"/>
              </a:rPr>
              <a:t> </a:t>
            </a:r>
            <a:r>
              <a:rPr lang="en-IN" sz="1200" spc="-5" dirty="0">
                <a:latin typeface="Times New Roman"/>
                <a:cs typeface="Times New Roman"/>
              </a:rPr>
              <a:t>booking</a:t>
            </a:r>
            <a:r>
              <a:rPr sz="1200" spc="-5" dirty="0">
                <a:latin typeface="Times New Roman"/>
                <a:cs typeface="Times New Roman"/>
              </a:rPr>
              <a:t> system </a:t>
            </a:r>
            <a:r>
              <a:rPr sz="1200" dirty="0">
                <a:latin typeface="Times New Roman"/>
                <a:cs typeface="Times New Roman"/>
              </a:rPr>
              <a:t>for </a:t>
            </a:r>
            <a:r>
              <a:rPr sz="1200" spc="-5" dirty="0">
                <a:latin typeface="Times New Roman"/>
                <a:cs typeface="Times New Roman"/>
              </a:rPr>
              <a:t>an </a:t>
            </a:r>
            <a:r>
              <a:rPr sz="1200" dirty="0">
                <a:latin typeface="Times New Roman"/>
                <a:cs typeface="Times New Roman"/>
              </a:rPr>
              <a:t>existing </a:t>
            </a:r>
            <a:r>
              <a:rPr lang="en-IN" sz="1200" dirty="0">
                <a:latin typeface="Times New Roman"/>
                <a:cs typeface="Times New Roman"/>
              </a:rPr>
              <a:t>resort</a:t>
            </a:r>
            <a:r>
              <a:rPr sz="1200" dirty="0">
                <a:latin typeface="Times New Roman"/>
                <a:cs typeface="Times New Roman"/>
              </a:rPr>
              <a:t>. The</a:t>
            </a:r>
            <a:r>
              <a:rPr sz="1200" spc="-10" dirty="0">
                <a:latin typeface="Times New Roman"/>
                <a:cs typeface="Times New Roman"/>
              </a:rPr>
              <a:t> </a:t>
            </a:r>
            <a:r>
              <a:rPr sz="1200" dirty="0">
                <a:latin typeface="Times New Roman"/>
                <a:cs typeface="Times New Roman"/>
              </a:rPr>
              <a:t>proj</a:t>
            </a:r>
            <a:r>
              <a:rPr sz="1200" spc="-10" dirty="0">
                <a:latin typeface="Times New Roman"/>
                <a:cs typeface="Times New Roman"/>
              </a:rPr>
              <a:t>e</a:t>
            </a:r>
            <a:r>
              <a:rPr sz="1200" spc="-5" dirty="0">
                <a:latin typeface="Times New Roman"/>
                <a:cs typeface="Times New Roman"/>
              </a:rPr>
              <a:t>c</a:t>
            </a:r>
            <a:r>
              <a:rPr sz="1200" dirty="0">
                <a:latin typeface="Times New Roman"/>
                <a:cs typeface="Times New Roman"/>
              </a:rPr>
              <a:t>t</a:t>
            </a:r>
            <a:r>
              <a:rPr sz="1200" spc="15" dirty="0">
                <a:latin typeface="Times New Roman"/>
                <a:cs typeface="Times New Roman"/>
              </a:rPr>
              <a:t> </a:t>
            </a:r>
            <a:r>
              <a:rPr sz="1200" dirty="0">
                <a:latin typeface="Times New Roman"/>
                <a:cs typeface="Times New Roman"/>
              </a:rPr>
              <a:t>obj</a:t>
            </a:r>
            <a:r>
              <a:rPr sz="1200" spc="5" dirty="0">
                <a:latin typeface="Times New Roman"/>
                <a:cs typeface="Times New Roman"/>
              </a:rPr>
              <a:t>e</a:t>
            </a:r>
            <a:r>
              <a:rPr sz="1200" spc="-5" dirty="0">
                <a:latin typeface="Times New Roman"/>
                <a:cs typeface="Times New Roman"/>
              </a:rPr>
              <a:t>c</a:t>
            </a:r>
            <a:r>
              <a:rPr sz="1200" dirty="0">
                <a:latin typeface="Times New Roman"/>
                <a:cs typeface="Times New Roman"/>
              </a:rPr>
              <a:t>tive</a:t>
            </a:r>
            <a:r>
              <a:rPr sz="1200" spc="10" dirty="0">
                <a:latin typeface="Times New Roman"/>
                <a:cs typeface="Times New Roman"/>
              </a:rPr>
              <a:t> </a:t>
            </a:r>
            <a:r>
              <a:rPr sz="1200" spc="-5" dirty="0">
                <a:latin typeface="Times New Roman"/>
                <a:cs typeface="Times New Roman"/>
              </a:rPr>
              <a:t>is</a:t>
            </a:r>
            <a:r>
              <a:rPr sz="1200" spc="-1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man</a:t>
            </a:r>
            <a:r>
              <a:rPr sz="1200" spc="-10" dirty="0">
                <a:latin typeface="Times New Roman"/>
                <a:cs typeface="Times New Roman"/>
              </a:rPr>
              <a:t>a</a:t>
            </a:r>
            <a:r>
              <a:rPr sz="1200" spc="-15" dirty="0">
                <a:latin typeface="Times New Roman"/>
                <a:cs typeface="Times New Roman"/>
              </a:rPr>
              <a:t>g</a:t>
            </a:r>
            <a:r>
              <a:rPr sz="1200" dirty="0">
                <a:latin typeface="Times New Roman"/>
                <a:cs typeface="Times New Roman"/>
              </a:rPr>
              <a:t>e</a:t>
            </a:r>
            <a:r>
              <a:rPr sz="1200" spc="-15" dirty="0">
                <a:latin typeface="Times New Roman"/>
                <a:cs typeface="Times New Roman"/>
              </a:rPr>
              <a:t> </a:t>
            </a:r>
            <a:r>
              <a:rPr sz="1200" dirty="0">
                <a:latin typeface="Times New Roman"/>
                <a:cs typeface="Times New Roman"/>
              </a:rPr>
              <a:t>t</a:t>
            </a:r>
            <a:r>
              <a:rPr sz="1200" spc="10" dirty="0">
                <a:latin typeface="Times New Roman"/>
                <a:cs typeface="Times New Roman"/>
              </a:rPr>
              <a:t>h</a:t>
            </a:r>
            <a:r>
              <a:rPr sz="1200" dirty="0">
                <a:latin typeface="Times New Roman"/>
                <a:cs typeface="Times New Roman"/>
              </a:rPr>
              <a:t>e</a:t>
            </a:r>
            <a:r>
              <a:rPr sz="1200" spc="-20" dirty="0">
                <a:latin typeface="Times New Roman"/>
                <a:cs typeface="Times New Roman"/>
              </a:rPr>
              <a:t> </a:t>
            </a:r>
            <a:r>
              <a:rPr lang="en-IN" sz="1200" spc="-20" dirty="0">
                <a:latin typeface="Times New Roman"/>
                <a:cs typeface="Times New Roman"/>
              </a:rPr>
              <a:t>bookings </a:t>
            </a:r>
            <a:r>
              <a:rPr sz="1200" dirty="0">
                <a:latin typeface="Times New Roman"/>
                <a:cs typeface="Times New Roman"/>
              </a:rPr>
              <a:t>f</a:t>
            </a:r>
            <a:r>
              <a:rPr sz="1200" spc="-5" dirty="0">
                <a:latin typeface="Times New Roman"/>
                <a:cs typeface="Times New Roman"/>
              </a:rPr>
              <a:t>r</a:t>
            </a:r>
            <a:r>
              <a:rPr sz="1200" dirty="0">
                <a:latin typeface="Times New Roman"/>
                <a:cs typeface="Times New Roman"/>
              </a:rPr>
              <a:t>om</a:t>
            </a:r>
            <a:r>
              <a:rPr sz="1200" spc="-45" dirty="0">
                <a:latin typeface="Times New Roman"/>
                <a:cs typeface="Times New Roman"/>
              </a:rPr>
              <a:t> </a:t>
            </a:r>
            <a:r>
              <a:rPr sz="1200" spc="-5" dirty="0">
                <a:latin typeface="Times New Roman"/>
                <a:cs typeface="Times New Roman"/>
              </a:rPr>
              <a:t>w</a:t>
            </a:r>
            <a:r>
              <a:rPr sz="1200" spc="-15" dirty="0">
                <a:latin typeface="Times New Roman"/>
                <a:cs typeface="Times New Roman"/>
              </a:rPr>
              <a:t>e</a:t>
            </a:r>
            <a:r>
              <a:rPr sz="1200" dirty="0">
                <a:latin typeface="Times New Roman"/>
                <a:cs typeface="Times New Roman"/>
              </a:rPr>
              <a:t>b</a:t>
            </a:r>
            <a:r>
              <a:rPr sz="1200" spc="-10" dirty="0">
                <a:latin typeface="Times New Roman"/>
                <a:cs typeface="Times New Roman"/>
              </a:rPr>
              <a:t> </a:t>
            </a:r>
            <a:r>
              <a:rPr sz="1200" dirty="0">
                <a:latin typeface="Times New Roman"/>
                <a:cs typeface="Times New Roman"/>
              </a:rPr>
              <a:t>p</a:t>
            </a:r>
            <a:r>
              <a:rPr sz="1200" spc="10" dirty="0">
                <a:latin typeface="Times New Roman"/>
                <a:cs typeface="Times New Roman"/>
              </a:rPr>
              <a:t>l</a:t>
            </a:r>
            <a:r>
              <a:rPr sz="1200" spc="-5" dirty="0">
                <a:latin typeface="Times New Roman"/>
                <a:cs typeface="Times New Roman"/>
              </a:rPr>
              <a:t>a</a:t>
            </a:r>
            <a:r>
              <a:rPr sz="1200" dirty="0">
                <a:latin typeface="Times New Roman"/>
                <a:cs typeface="Times New Roman"/>
              </a:rPr>
              <a:t>tfo</a:t>
            </a:r>
            <a:r>
              <a:rPr sz="1200" spc="-5" dirty="0">
                <a:latin typeface="Times New Roman"/>
                <a:cs typeface="Times New Roman"/>
              </a:rPr>
              <a:t>r</a:t>
            </a:r>
            <a:r>
              <a:rPr sz="1200" dirty="0">
                <a:latin typeface="Times New Roman"/>
                <a:cs typeface="Times New Roman"/>
              </a:rPr>
              <a:t>m.</a:t>
            </a:r>
          </a:p>
          <a:p>
            <a:pPr marL="12700" marR="8255" algn="just">
              <a:lnSpc>
                <a:spcPct val="143700"/>
              </a:lnSpc>
              <a:spcBef>
                <a:spcPts val="1015"/>
              </a:spcBef>
            </a:pPr>
            <a:r>
              <a:rPr sz="1200" dirty="0">
                <a:latin typeface="Times New Roman"/>
                <a:cs typeface="Times New Roman"/>
              </a:rPr>
              <a:t>The </a:t>
            </a:r>
            <a:r>
              <a:rPr sz="1200" spc="-5" dirty="0">
                <a:latin typeface="Times New Roman"/>
                <a:cs typeface="Times New Roman"/>
              </a:rPr>
              <a:t>system is an attempt </a:t>
            </a:r>
            <a:r>
              <a:rPr sz="1200" dirty="0">
                <a:latin typeface="Times New Roman"/>
                <a:cs typeface="Times New Roman"/>
              </a:rPr>
              <a:t>to provide the </a:t>
            </a:r>
            <a:r>
              <a:rPr sz="1200" spc="-5" dirty="0">
                <a:latin typeface="Times New Roman"/>
                <a:cs typeface="Times New Roman"/>
              </a:rPr>
              <a:t>advantages </a:t>
            </a:r>
            <a:r>
              <a:rPr sz="1200" dirty="0">
                <a:latin typeface="Times New Roman"/>
                <a:cs typeface="Times New Roman"/>
              </a:rPr>
              <a:t>of online </a:t>
            </a:r>
            <a:r>
              <a:rPr lang="en-IN" sz="1200" spc="-5" dirty="0">
                <a:latin typeface="Times New Roman"/>
                <a:cs typeface="Times New Roman"/>
              </a:rPr>
              <a:t>bookings </a:t>
            </a:r>
            <a:r>
              <a:rPr sz="1200" spc="-5" dirty="0">
                <a:latin typeface="Times New Roman"/>
                <a:cs typeface="Times New Roman"/>
              </a:rPr>
              <a:t>and </a:t>
            </a:r>
            <a:r>
              <a:rPr lang="en-IN" sz="1200" spc="-5" dirty="0">
                <a:latin typeface="Times New Roman"/>
                <a:cs typeface="Times New Roman"/>
              </a:rPr>
              <a:t>managing</a:t>
            </a:r>
            <a:r>
              <a:rPr sz="1200" dirty="0">
                <a:latin typeface="Times New Roman"/>
                <a:cs typeface="Times New Roman"/>
              </a:rPr>
              <a:t> </a:t>
            </a:r>
            <a:r>
              <a:rPr sz="1200" spc="-5" dirty="0">
                <a:latin typeface="Times New Roman"/>
                <a:cs typeface="Times New Roman"/>
              </a:rPr>
              <a:t>data </a:t>
            </a:r>
            <a:r>
              <a:rPr sz="1200" spc="5" dirty="0">
                <a:latin typeface="Times New Roman"/>
                <a:cs typeface="Times New Roman"/>
              </a:rPr>
              <a:t>of </a:t>
            </a:r>
            <a:r>
              <a:rPr sz="1200" dirty="0">
                <a:latin typeface="Times New Roman"/>
                <a:cs typeface="Times New Roman"/>
              </a:rPr>
              <a:t>the</a:t>
            </a:r>
            <a:r>
              <a:rPr lang="en-IN" sz="1200" dirty="0">
                <a:latin typeface="Times New Roman"/>
                <a:cs typeface="Times New Roman"/>
              </a:rPr>
              <a:t> resort</a:t>
            </a:r>
            <a:r>
              <a:rPr sz="1200" spc="-5" dirty="0">
                <a:latin typeface="Times New Roman"/>
                <a:cs typeface="Times New Roman"/>
              </a:rPr>
              <a:t>. </a:t>
            </a:r>
            <a:r>
              <a:rPr sz="1200" spc="-10" dirty="0">
                <a:latin typeface="Times New Roman"/>
                <a:cs typeface="Times New Roman"/>
              </a:rPr>
              <a:t>It </a:t>
            </a:r>
            <a:r>
              <a:rPr sz="1200" spc="-5" dirty="0">
                <a:latin typeface="Times New Roman"/>
                <a:cs typeface="Times New Roman"/>
              </a:rPr>
              <a:t>helps </a:t>
            </a:r>
            <a:r>
              <a:rPr sz="1200" dirty="0">
                <a:latin typeface="Times New Roman"/>
                <a:cs typeface="Times New Roman"/>
              </a:rPr>
              <a:t>to </a:t>
            </a:r>
            <a:r>
              <a:rPr lang="en-IN" sz="1200" spc="-5" dirty="0">
                <a:latin typeface="Times New Roman"/>
                <a:cs typeface="Times New Roman"/>
              </a:rPr>
              <a:t>check for available rooms/events and books room/event</a:t>
            </a:r>
            <a:r>
              <a:rPr sz="1200" dirty="0">
                <a:latin typeface="Times New Roman"/>
                <a:cs typeface="Times New Roman"/>
              </a:rPr>
              <a:t> </a:t>
            </a:r>
            <a:r>
              <a:rPr sz="1200" spc="-5" dirty="0">
                <a:latin typeface="Times New Roman"/>
                <a:cs typeface="Times New Roman"/>
              </a:rPr>
              <a:t>from anywhere </a:t>
            </a:r>
            <a:r>
              <a:rPr sz="1200" dirty="0">
                <a:latin typeface="Times New Roman"/>
                <a:cs typeface="Times New Roman"/>
              </a:rPr>
              <a:t>through internet </a:t>
            </a:r>
            <a:r>
              <a:rPr sz="1200" spc="10" dirty="0">
                <a:latin typeface="Times New Roman"/>
                <a:cs typeface="Times New Roman"/>
              </a:rPr>
              <a:t>by </a:t>
            </a:r>
            <a:r>
              <a:rPr sz="1200" dirty="0">
                <a:latin typeface="Times New Roman"/>
                <a:cs typeface="Times New Roman"/>
              </a:rPr>
              <a:t>using a </a:t>
            </a:r>
            <a:r>
              <a:rPr sz="1200" spc="-5" dirty="0">
                <a:latin typeface="Times New Roman"/>
                <a:cs typeface="Times New Roman"/>
              </a:rPr>
              <a:t>website </a:t>
            </a:r>
            <a:r>
              <a:rPr sz="1200" dirty="0">
                <a:latin typeface="Times New Roman"/>
                <a:cs typeface="Times New Roman"/>
              </a:rPr>
              <a:t> </a:t>
            </a:r>
            <a:r>
              <a:rPr sz="1200" spc="-5" dirty="0">
                <a:latin typeface="Times New Roman"/>
                <a:cs typeface="Times New Roman"/>
              </a:rPr>
              <a:t>device. </a:t>
            </a:r>
            <a:endParaRPr lang="en-IN" sz="1200" spc="-5" dirty="0">
              <a:latin typeface="Times New Roman"/>
              <a:cs typeface="Times New Roman"/>
            </a:endParaRPr>
          </a:p>
          <a:p>
            <a:pPr marL="12700" marR="8255" algn="just">
              <a:lnSpc>
                <a:spcPct val="143700"/>
              </a:lnSpc>
              <a:spcBef>
                <a:spcPts val="1015"/>
              </a:spcBef>
            </a:pPr>
            <a:r>
              <a:rPr sz="1200" dirty="0">
                <a:latin typeface="Times New Roman"/>
                <a:cs typeface="Times New Roman"/>
              </a:rPr>
              <a:t>This</a:t>
            </a:r>
            <a:r>
              <a:rPr sz="1200" spc="35" dirty="0">
                <a:latin typeface="Times New Roman"/>
                <a:cs typeface="Times New Roman"/>
              </a:rPr>
              <a:t> </a:t>
            </a:r>
            <a:r>
              <a:rPr sz="1200" dirty="0">
                <a:latin typeface="Times New Roman"/>
                <a:cs typeface="Times New Roman"/>
              </a:rPr>
              <a:t>will</a:t>
            </a:r>
            <a:r>
              <a:rPr sz="1200" spc="45" dirty="0">
                <a:latin typeface="Times New Roman"/>
                <a:cs typeface="Times New Roman"/>
              </a:rPr>
              <a:t> </a:t>
            </a:r>
            <a:r>
              <a:rPr sz="1200" spc="-5" dirty="0">
                <a:latin typeface="Times New Roman"/>
                <a:cs typeface="Times New Roman"/>
              </a:rPr>
              <a:t>be</a:t>
            </a:r>
            <a:r>
              <a:rPr sz="1200" spc="40" dirty="0">
                <a:latin typeface="Times New Roman"/>
                <a:cs typeface="Times New Roman"/>
              </a:rPr>
              <a:t> </a:t>
            </a:r>
            <a:r>
              <a:rPr sz="1200" spc="-5" dirty="0">
                <a:latin typeface="Times New Roman"/>
                <a:cs typeface="Times New Roman"/>
              </a:rPr>
              <a:t>beneficial</a:t>
            </a:r>
            <a:r>
              <a:rPr sz="1200" spc="45"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spc="-5" dirty="0">
                <a:latin typeface="Times New Roman"/>
                <a:cs typeface="Times New Roman"/>
              </a:rPr>
              <a:t>all</a:t>
            </a:r>
            <a:r>
              <a:rPr sz="1200" spc="3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spc="-5" dirty="0">
                <a:latin typeface="Times New Roman"/>
                <a:cs typeface="Times New Roman"/>
              </a:rPr>
              <a:t>members</a:t>
            </a:r>
            <a:r>
              <a:rPr sz="1200" spc="35" dirty="0">
                <a:latin typeface="Times New Roman"/>
                <a:cs typeface="Times New Roman"/>
              </a:rPr>
              <a:t> </a:t>
            </a:r>
            <a:r>
              <a:rPr sz="1200" dirty="0">
                <a:latin typeface="Times New Roman"/>
                <a:cs typeface="Times New Roman"/>
              </a:rPr>
              <a:t>who</a:t>
            </a:r>
            <a:r>
              <a:rPr sz="1200" spc="55" dirty="0">
                <a:latin typeface="Times New Roman"/>
                <a:cs typeface="Times New Roman"/>
              </a:rPr>
              <a:t> </a:t>
            </a:r>
            <a:r>
              <a:rPr sz="1200" spc="-5" dirty="0">
                <a:latin typeface="Times New Roman"/>
                <a:cs typeface="Times New Roman"/>
              </a:rPr>
              <a:t>travel</a:t>
            </a:r>
            <a:r>
              <a:rPr lang="en-IN" sz="1200" spc="45" dirty="0">
                <a:latin typeface="Times New Roman"/>
                <a:cs typeface="Times New Roman"/>
              </a:rPr>
              <a:t>.</a:t>
            </a:r>
            <a:r>
              <a:rPr sz="1200" spc="5" dirty="0">
                <a:latin typeface="Times New Roman"/>
                <a:cs typeface="Times New Roman"/>
              </a:rPr>
              <a:t> </a:t>
            </a:r>
            <a:r>
              <a:rPr sz="1200" dirty="0">
                <a:latin typeface="Times New Roman"/>
                <a:cs typeface="Times New Roman"/>
              </a:rPr>
              <a:t>This</a:t>
            </a:r>
            <a:r>
              <a:rPr sz="1200" spc="5" dirty="0">
                <a:latin typeface="Times New Roman"/>
                <a:cs typeface="Times New Roman"/>
              </a:rPr>
              <a:t> </a:t>
            </a:r>
            <a:r>
              <a:rPr sz="1200" spc="-5" dirty="0">
                <a:latin typeface="Times New Roman"/>
                <a:cs typeface="Times New Roman"/>
              </a:rPr>
              <a:t>application</a:t>
            </a:r>
            <a:r>
              <a:rPr sz="1200" dirty="0">
                <a:latin typeface="Times New Roman"/>
                <a:cs typeface="Times New Roman"/>
              </a:rPr>
              <a:t> </a:t>
            </a:r>
            <a:r>
              <a:rPr sz="1200" spc="-5" dirty="0">
                <a:latin typeface="Times New Roman"/>
                <a:cs typeface="Times New Roman"/>
              </a:rPr>
              <a:t>will</a:t>
            </a:r>
            <a:r>
              <a:rPr sz="1200" dirty="0">
                <a:latin typeface="Times New Roman"/>
                <a:cs typeface="Times New Roman"/>
              </a:rPr>
              <a:t> </a:t>
            </a:r>
            <a:r>
              <a:rPr sz="1200" spc="-5" dirty="0">
                <a:latin typeface="Times New Roman"/>
                <a:cs typeface="Times New Roman"/>
              </a:rPr>
              <a:t>travel </a:t>
            </a:r>
            <a:r>
              <a:rPr sz="1200" dirty="0">
                <a:latin typeface="Times New Roman"/>
                <a:cs typeface="Times New Roman"/>
              </a:rPr>
              <a:t> </a:t>
            </a:r>
            <a:r>
              <a:rPr sz="1200" spc="-5" dirty="0">
                <a:latin typeface="Times New Roman"/>
                <a:cs typeface="Times New Roman"/>
              </a:rPr>
              <a:t>worldwide</a:t>
            </a:r>
            <a:r>
              <a:rPr sz="1200" spc="60" dirty="0">
                <a:latin typeface="Times New Roman"/>
                <a:cs typeface="Times New Roman"/>
              </a:rPr>
              <a:t> </a:t>
            </a:r>
            <a:r>
              <a:rPr sz="1200" spc="-5" dirty="0">
                <a:latin typeface="Times New Roman"/>
                <a:cs typeface="Times New Roman"/>
              </a:rPr>
              <a:t>and</a:t>
            </a:r>
            <a:r>
              <a:rPr sz="1200" spc="75" dirty="0">
                <a:latin typeface="Times New Roman"/>
                <a:cs typeface="Times New Roman"/>
              </a:rPr>
              <a:t> </a:t>
            </a:r>
            <a:r>
              <a:rPr sz="1200" spc="5" dirty="0">
                <a:latin typeface="Times New Roman"/>
                <a:cs typeface="Times New Roman"/>
              </a:rPr>
              <a:t>any</a:t>
            </a:r>
            <a:r>
              <a:rPr sz="1200" spc="35" dirty="0">
                <a:latin typeface="Times New Roman"/>
                <a:cs typeface="Times New Roman"/>
              </a:rPr>
              <a:t> </a:t>
            </a:r>
            <a:r>
              <a:rPr sz="1200" spc="-5" dirty="0">
                <a:latin typeface="Times New Roman"/>
                <a:cs typeface="Times New Roman"/>
              </a:rPr>
              <a:t>members</a:t>
            </a:r>
            <a:r>
              <a:rPr sz="1200" spc="70" dirty="0">
                <a:latin typeface="Times New Roman"/>
                <a:cs typeface="Times New Roman"/>
              </a:rPr>
              <a:t> </a:t>
            </a:r>
            <a:r>
              <a:rPr sz="1200" spc="-5" dirty="0">
                <a:latin typeface="Times New Roman"/>
                <a:cs typeface="Times New Roman"/>
              </a:rPr>
              <a:t>will</a:t>
            </a:r>
            <a:r>
              <a:rPr sz="1200" spc="65" dirty="0">
                <a:latin typeface="Times New Roman"/>
                <a:cs typeface="Times New Roman"/>
              </a:rPr>
              <a:t> </a:t>
            </a:r>
            <a:r>
              <a:rPr sz="1200" dirty="0">
                <a:latin typeface="Times New Roman"/>
                <a:cs typeface="Times New Roman"/>
              </a:rPr>
              <a:t>have</a:t>
            </a:r>
            <a:r>
              <a:rPr sz="1200" spc="60" dirty="0">
                <a:latin typeface="Times New Roman"/>
                <a:cs typeface="Times New Roman"/>
              </a:rPr>
              <a:t> </a:t>
            </a:r>
            <a:r>
              <a:rPr sz="1200" spc="-5" dirty="0">
                <a:latin typeface="Times New Roman"/>
                <a:cs typeface="Times New Roman"/>
              </a:rPr>
              <a:t>an</a:t>
            </a:r>
            <a:r>
              <a:rPr sz="1200" spc="75" dirty="0">
                <a:latin typeface="Times New Roman"/>
                <a:cs typeface="Times New Roman"/>
              </a:rPr>
              <a:t> </a:t>
            </a:r>
            <a:r>
              <a:rPr sz="1200" spc="-5" dirty="0">
                <a:latin typeface="Times New Roman"/>
                <a:cs typeface="Times New Roman"/>
              </a:rPr>
              <a:t>access</a:t>
            </a:r>
            <a:r>
              <a:rPr sz="1200" spc="75" dirty="0">
                <a:latin typeface="Times New Roman"/>
                <a:cs typeface="Times New Roman"/>
              </a:rPr>
              <a:t> </a:t>
            </a:r>
            <a:r>
              <a:rPr sz="1200" dirty="0">
                <a:latin typeface="Times New Roman"/>
                <a:cs typeface="Times New Roman"/>
              </a:rPr>
              <a:t>to</a:t>
            </a:r>
            <a:r>
              <a:rPr sz="1200" spc="70" dirty="0">
                <a:latin typeface="Times New Roman"/>
                <a:cs typeface="Times New Roman"/>
              </a:rPr>
              <a:t> </a:t>
            </a:r>
            <a:r>
              <a:rPr sz="1200" dirty="0">
                <a:latin typeface="Times New Roman"/>
                <a:cs typeface="Times New Roman"/>
              </a:rPr>
              <a:t>it.</a:t>
            </a:r>
            <a:r>
              <a:rPr sz="1200" spc="60" dirty="0">
                <a:latin typeface="Times New Roman"/>
                <a:cs typeface="Times New Roman"/>
              </a:rPr>
              <a:t> </a:t>
            </a:r>
            <a:r>
              <a:rPr sz="1200" spc="-5" dirty="0">
                <a:latin typeface="Times New Roman"/>
                <a:cs typeface="Times New Roman"/>
              </a:rPr>
              <a:t>Understanding</a:t>
            </a:r>
            <a:r>
              <a:rPr sz="1200" spc="55"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spc="-5" dirty="0">
                <a:latin typeface="Times New Roman"/>
                <a:cs typeface="Times New Roman"/>
              </a:rPr>
              <a:t>needs </a:t>
            </a:r>
            <a:r>
              <a:rPr sz="1200" spc="-290" dirty="0">
                <a:latin typeface="Times New Roman"/>
                <a:cs typeface="Times New Roman"/>
              </a:rPr>
              <a:t> </a:t>
            </a:r>
            <a:r>
              <a:rPr sz="1200" dirty="0">
                <a:latin typeface="Times New Roman"/>
                <a:cs typeface="Times New Roman"/>
              </a:rPr>
              <a:t>of the </a:t>
            </a:r>
            <a:r>
              <a:rPr lang="en-IN" sz="1200" dirty="0">
                <a:latin typeface="Times New Roman"/>
                <a:cs typeface="Times New Roman"/>
              </a:rPr>
              <a:t>customer </a:t>
            </a:r>
            <a:r>
              <a:rPr sz="1200" dirty="0">
                <a:latin typeface="Times New Roman"/>
                <a:cs typeface="Times New Roman"/>
              </a:rPr>
              <a:t>and to </a:t>
            </a:r>
            <a:r>
              <a:rPr sz="1200" spc="-5" dirty="0">
                <a:latin typeface="Times New Roman"/>
                <a:cs typeface="Times New Roman"/>
              </a:rPr>
              <a:t>overcome </a:t>
            </a:r>
            <a:r>
              <a:rPr sz="1200" dirty="0">
                <a:latin typeface="Times New Roman"/>
                <a:cs typeface="Times New Roman"/>
              </a:rPr>
              <a:t>the</a:t>
            </a:r>
            <a:r>
              <a:rPr lang="en-IN" sz="1200" dirty="0">
                <a:latin typeface="Times New Roman"/>
                <a:cs typeface="Times New Roman"/>
              </a:rPr>
              <a:t> </a:t>
            </a:r>
            <a:r>
              <a:rPr lang="en-IN" sz="1200" spc="-5" dirty="0">
                <a:latin typeface="Times New Roman"/>
                <a:cs typeface="Times New Roman"/>
              </a:rPr>
              <a:t>visit</a:t>
            </a:r>
            <a:r>
              <a:rPr sz="1200" dirty="0">
                <a:latin typeface="Times New Roman"/>
                <a:cs typeface="Times New Roman"/>
              </a:rPr>
              <a:t> </a:t>
            </a:r>
            <a:r>
              <a:rPr lang="en-IN" sz="1200" spc="-5" dirty="0">
                <a:latin typeface="Times New Roman"/>
                <a:cs typeface="Times New Roman"/>
              </a:rPr>
              <a:t>physically to</a:t>
            </a:r>
            <a:r>
              <a:rPr sz="1200" dirty="0">
                <a:latin typeface="Times New Roman"/>
                <a:cs typeface="Times New Roman"/>
              </a:rPr>
              <a:t> the </a:t>
            </a:r>
            <a:r>
              <a:rPr lang="en-IN" sz="1200" dirty="0">
                <a:latin typeface="Times New Roman"/>
                <a:cs typeface="Times New Roman"/>
              </a:rPr>
              <a:t>resort and check for the available booking</a:t>
            </a:r>
            <a:r>
              <a:rPr lang="en-IN" sz="1200" spc="5" dirty="0">
                <a:latin typeface="Times New Roman"/>
                <a:cs typeface="Times New Roman"/>
              </a:rPr>
              <a:t>. So to</a:t>
            </a:r>
            <a:r>
              <a:rPr sz="1200" spc="-5" dirty="0">
                <a:latin typeface="Times New Roman"/>
                <a:cs typeface="Times New Roman"/>
              </a:rPr>
              <a:t> </a:t>
            </a:r>
            <a:r>
              <a:rPr sz="1200" dirty="0">
                <a:latin typeface="Times New Roman"/>
                <a:cs typeface="Times New Roman"/>
              </a:rPr>
              <a:t>make it online which </a:t>
            </a:r>
            <a:r>
              <a:rPr sz="1200" spc="-5" dirty="0">
                <a:latin typeface="Times New Roman"/>
                <a:cs typeface="Times New Roman"/>
              </a:rPr>
              <a:t>will </a:t>
            </a:r>
            <a:r>
              <a:rPr sz="1200" dirty="0">
                <a:latin typeface="Times New Roman"/>
                <a:cs typeface="Times New Roman"/>
              </a:rPr>
              <a:t>be feasible </a:t>
            </a:r>
            <a:r>
              <a:rPr sz="1200" spc="-5" dirty="0">
                <a:latin typeface="Times New Roman"/>
                <a:cs typeface="Times New Roman"/>
              </a:rPr>
              <a:t>and </a:t>
            </a:r>
            <a:r>
              <a:rPr sz="1200" dirty="0">
                <a:latin typeface="Times New Roman"/>
                <a:cs typeface="Times New Roman"/>
              </a:rPr>
              <a:t>flexible </a:t>
            </a:r>
            <a:r>
              <a:rPr sz="1200" spc="-5" dirty="0">
                <a:latin typeface="Times New Roman"/>
                <a:cs typeface="Times New Roman"/>
              </a:rPr>
              <a:t>and </a:t>
            </a:r>
            <a:r>
              <a:rPr sz="1200" dirty="0">
                <a:latin typeface="Times New Roman"/>
                <a:cs typeface="Times New Roman"/>
              </a:rPr>
              <a:t>try to make it </a:t>
            </a:r>
            <a:r>
              <a:rPr sz="1200" spc="-5" dirty="0">
                <a:latin typeface="Times New Roman"/>
                <a:cs typeface="Times New Roman"/>
              </a:rPr>
              <a:t>user </a:t>
            </a:r>
            <a:r>
              <a:rPr sz="1200" dirty="0">
                <a:latin typeface="Times New Roman"/>
                <a:cs typeface="Times New Roman"/>
              </a:rPr>
              <a:t> </a:t>
            </a:r>
            <a:r>
              <a:rPr sz="1200" spc="-5" dirty="0">
                <a:latin typeface="Times New Roman"/>
                <a:cs typeface="Times New Roman"/>
              </a:rPr>
              <a:t>friendly.</a:t>
            </a:r>
            <a:endParaRPr sz="12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3249295" y="1214374"/>
            <a:ext cx="196024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DATABASE</a:t>
            </a:r>
            <a:r>
              <a:rPr sz="1600" b="1" spc="-60" dirty="0">
                <a:latin typeface="Times New Roman"/>
                <a:cs typeface="Times New Roman"/>
              </a:rPr>
              <a:t> </a:t>
            </a:r>
            <a:r>
              <a:rPr sz="1600" b="1" spc="-5" dirty="0">
                <a:latin typeface="Times New Roman"/>
                <a:cs typeface="Times New Roman"/>
              </a:rPr>
              <a:t>DESIGN</a:t>
            </a:r>
            <a:endParaRPr sz="1600">
              <a:latin typeface="Times New Roman"/>
              <a:cs typeface="Times New Roman"/>
            </a:endParaRPr>
          </a:p>
        </p:txBody>
      </p:sp>
      <p:sp>
        <p:nvSpPr>
          <p:cNvPr id="5" name="object 5"/>
          <p:cNvSpPr txBox="1"/>
          <p:nvPr/>
        </p:nvSpPr>
        <p:spPr>
          <a:xfrm>
            <a:off x="897432" y="1653286"/>
            <a:ext cx="5999480" cy="6843395"/>
          </a:xfrm>
          <a:prstGeom prst="rect">
            <a:avLst/>
          </a:prstGeom>
        </p:spPr>
        <p:txBody>
          <a:bodyPr vert="horz" wrap="square" lIns="0" tIns="12065" rIns="0" bIns="0" rtlCol="0">
            <a:spAutoFit/>
          </a:bodyPr>
          <a:lstStyle/>
          <a:p>
            <a:pPr marL="264160" lvl="1" indent="-251460">
              <a:lnSpc>
                <a:spcPct val="100000"/>
              </a:lnSpc>
              <a:spcBef>
                <a:spcPts val="95"/>
              </a:spcBef>
              <a:buFont typeface="Times New Roman"/>
              <a:buAutoNum type="arabicPeriod" startAt="2"/>
              <a:tabLst>
                <a:tab pos="264160" algn="l"/>
              </a:tabLst>
            </a:pPr>
            <a:r>
              <a:rPr sz="1300" b="1" spc="-5" dirty="0">
                <a:latin typeface="Times New Roman"/>
                <a:cs typeface="Times New Roman"/>
              </a:rPr>
              <a:t>DATABASE</a:t>
            </a:r>
            <a:endParaRPr sz="1300">
              <a:latin typeface="Times New Roman"/>
              <a:cs typeface="Times New Roman"/>
            </a:endParaRPr>
          </a:p>
          <a:p>
            <a:pPr lvl="1">
              <a:lnSpc>
                <a:spcPct val="100000"/>
              </a:lnSpc>
              <a:spcBef>
                <a:spcPts val="15"/>
              </a:spcBef>
              <a:buAutoNum type="arabicPeriod" startAt="2"/>
            </a:pPr>
            <a:endParaRPr sz="1250">
              <a:latin typeface="Times New Roman"/>
              <a:cs typeface="Times New Roman"/>
            </a:endParaRPr>
          </a:p>
          <a:p>
            <a:pPr marL="17145" marR="17145" algn="just">
              <a:lnSpc>
                <a:spcPts val="1380"/>
              </a:lnSpc>
              <a:spcBef>
                <a:spcPts val="5"/>
              </a:spcBef>
            </a:pPr>
            <a:r>
              <a:rPr sz="1200" spc="-5" dirty="0">
                <a:latin typeface="Times New Roman"/>
                <a:cs typeface="Times New Roman"/>
              </a:rPr>
              <a:t>Databases are </a:t>
            </a:r>
            <a:r>
              <a:rPr sz="1200" spc="5" dirty="0">
                <a:latin typeface="Times New Roman"/>
                <a:cs typeface="Times New Roman"/>
              </a:rPr>
              <a:t>the </a:t>
            </a:r>
            <a:r>
              <a:rPr sz="1200" dirty="0">
                <a:latin typeface="Times New Roman"/>
                <a:cs typeface="Times New Roman"/>
              </a:rPr>
              <a:t>storehouses of </a:t>
            </a:r>
            <a:r>
              <a:rPr sz="1200" spc="-5" dirty="0">
                <a:latin typeface="Times New Roman"/>
                <a:cs typeface="Times New Roman"/>
              </a:rPr>
              <a:t>data used </a:t>
            </a:r>
            <a:r>
              <a:rPr sz="1200" dirty="0">
                <a:latin typeface="Times New Roman"/>
                <a:cs typeface="Times New Roman"/>
              </a:rPr>
              <a:t>in the </a:t>
            </a:r>
            <a:r>
              <a:rPr sz="1200" spc="-5" dirty="0">
                <a:latin typeface="Times New Roman"/>
                <a:cs typeface="Times New Roman"/>
              </a:rPr>
              <a:t>software systems. </a:t>
            </a:r>
            <a:r>
              <a:rPr sz="1200" dirty="0">
                <a:latin typeface="Times New Roman"/>
                <a:cs typeface="Times New Roman"/>
              </a:rPr>
              <a:t>The data </a:t>
            </a:r>
            <a:r>
              <a:rPr sz="1200" spc="-5" dirty="0">
                <a:latin typeface="Times New Roman"/>
                <a:cs typeface="Times New Roman"/>
              </a:rPr>
              <a:t>is stored </a:t>
            </a:r>
            <a:r>
              <a:rPr sz="1200" dirty="0">
                <a:latin typeface="Times New Roman"/>
                <a:cs typeface="Times New Roman"/>
              </a:rPr>
              <a:t>in </a:t>
            </a:r>
            <a:r>
              <a:rPr sz="1200" spc="-5" dirty="0">
                <a:latin typeface="Times New Roman"/>
                <a:cs typeface="Times New Roman"/>
              </a:rPr>
              <a:t>tables </a:t>
            </a:r>
            <a:r>
              <a:rPr sz="1200" dirty="0">
                <a:latin typeface="Times New Roman"/>
                <a:cs typeface="Times New Roman"/>
              </a:rPr>
              <a:t> </a:t>
            </a:r>
            <a:r>
              <a:rPr sz="1200" spc="-5" dirty="0">
                <a:latin typeface="Times New Roman"/>
                <a:cs typeface="Times New Roman"/>
              </a:rPr>
              <a:t>inside</a:t>
            </a:r>
            <a:r>
              <a:rPr sz="1200" spc="-30" dirty="0">
                <a:latin typeface="Times New Roman"/>
                <a:cs typeface="Times New Roman"/>
              </a:rPr>
              <a:t> </a:t>
            </a:r>
            <a:r>
              <a:rPr sz="1200" spc="-5" dirty="0">
                <a:latin typeface="Times New Roman"/>
                <a:cs typeface="Times New Roman"/>
              </a:rPr>
              <a:t>the</a:t>
            </a:r>
            <a:r>
              <a:rPr sz="1200" spc="-40" dirty="0">
                <a:latin typeface="Times New Roman"/>
                <a:cs typeface="Times New Roman"/>
              </a:rPr>
              <a:t> </a:t>
            </a:r>
            <a:r>
              <a:rPr sz="1200" spc="-10" dirty="0">
                <a:latin typeface="Times New Roman"/>
                <a:cs typeface="Times New Roman"/>
              </a:rPr>
              <a:t>database.</a:t>
            </a:r>
            <a:r>
              <a:rPr sz="1200" spc="-25" dirty="0">
                <a:latin typeface="Times New Roman"/>
                <a:cs typeface="Times New Roman"/>
              </a:rPr>
              <a:t> </a:t>
            </a:r>
            <a:r>
              <a:rPr sz="1200" spc="-5" dirty="0">
                <a:latin typeface="Times New Roman"/>
                <a:cs typeface="Times New Roman"/>
              </a:rPr>
              <a:t>Several</a:t>
            </a:r>
            <a:r>
              <a:rPr sz="1200" spc="-15" dirty="0">
                <a:latin typeface="Times New Roman"/>
                <a:cs typeface="Times New Roman"/>
              </a:rPr>
              <a:t> </a:t>
            </a:r>
            <a:r>
              <a:rPr sz="1200" spc="-5" dirty="0">
                <a:latin typeface="Times New Roman"/>
                <a:cs typeface="Times New Roman"/>
              </a:rPr>
              <a:t>tables</a:t>
            </a:r>
            <a:r>
              <a:rPr sz="1200" spc="220" dirty="0">
                <a:latin typeface="Times New Roman"/>
                <a:cs typeface="Times New Roman"/>
              </a:rPr>
              <a:t> </a:t>
            </a:r>
            <a:r>
              <a:rPr sz="1200" spc="-5" dirty="0">
                <a:latin typeface="Times New Roman"/>
                <a:cs typeface="Times New Roman"/>
              </a:rPr>
              <a:t>are</a:t>
            </a:r>
            <a:r>
              <a:rPr sz="1200" spc="-30" dirty="0">
                <a:latin typeface="Times New Roman"/>
                <a:cs typeface="Times New Roman"/>
              </a:rPr>
              <a:t> </a:t>
            </a:r>
            <a:r>
              <a:rPr sz="1200" dirty="0">
                <a:latin typeface="Times New Roman"/>
                <a:cs typeface="Times New Roman"/>
              </a:rPr>
              <a:t>created</a:t>
            </a:r>
            <a:r>
              <a:rPr sz="1200" spc="-15" dirty="0">
                <a:latin typeface="Times New Roman"/>
                <a:cs typeface="Times New Roman"/>
              </a:rPr>
              <a:t> </a:t>
            </a:r>
            <a:r>
              <a:rPr sz="1200" dirty="0">
                <a:latin typeface="Times New Roman"/>
                <a:cs typeface="Times New Roman"/>
              </a:rPr>
              <a:t>for</a:t>
            </a:r>
            <a:r>
              <a:rPr sz="1200" spc="-3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manipulation</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data</a:t>
            </a:r>
            <a:r>
              <a:rPr sz="1200" spc="-25" dirty="0">
                <a:latin typeface="Times New Roman"/>
                <a:cs typeface="Times New Roman"/>
              </a:rPr>
              <a:t> </a:t>
            </a:r>
            <a:r>
              <a:rPr sz="1200" dirty="0">
                <a:latin typeface="Times New Roman"/>
                <a:cs typeface="Times New Roman"/>
              </a:rPr>
              <a:t>for</a:t>
            </a:r>
            <a:r>
              <a:rPr sz="1200" spc="-4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system.</a:t>
            </a:r>
            <a:r>
              <a:rPr sz="1200" spc="-20" dirty="0">
                <a:latin typeface="Times New Roman"/>
                <a:cs typeface="Times New Roman"/>
              </a:rPr>
              <a:t> </a:t>
            </a:r>
            <a:r>
              <a:rPr sz="1200" spc="-15" dirty="0">
                <a:latin typeface="Times New Roman"/>
                <a:cs typeface="Times New Roman"/>
              </a:rPr>
              <a:t>Two </a:t>
            </a:r>
            <a:r>
              <a:rPr sz="1200" spc="-290" dirty="0">
                <a:latin typeface="Times New Roman"/>
                <a:cs typeface="Times New Roman"/>
              </a:rPr>
              <a:t> </a:t>
            </a:r>
            <a:r>
              <a:rPr sz="1200" spc="-5" dirty="0">
                <a:latin typeface="Times New Roman"/>
                <a:cs typeface="Times New Roman"/>
              </a:rPr>
              <a:t>essential</a:t>
            </a:r>
            <a:r>
              <a:rPr sz="1200" spc="-15" dirty="0">
                <a:latin typeface="Times New Roman"/>
                <a:cs typeface="Times New Roman"/>
              </a:rPr>
              <a:t> </a:t>
            </a:r>
            <a:r>
              <a:rPr sz="1200" spc="-5" dirty="0">
                <a:latin typeface="Times New Roman"/>
                <a:cs typeface="Times New Roman"/>
              </a:rPr>
              <a:t>settings</a:t>
            </a:r>
            <a:r>
              <a:rPr sz="1200" spc="25" dirty="0">
                <a:latin typeface="Times New Roman"/>
                <a:cs typeface="Times New Roman"/>
              </a:rPr>
              <a:t> </a:t>
            </a:r>
            <a:r>
              <a:rPr sz="1200" dirty="0">
                <a:latin typeface="Times New Roman"/>
                <a:cs typeface="Times New Roman"/>
              </a:rPr>
              <a:t>for</a:t>
            </a:r>
            <a:r>
              <a:rPr sz="1200" spc="25" dirty="0">
                <a:latin typeface="Times New Roman"/>
                <a:cs typeface="Times New Roman"/>
              </a:rPr>
              <a:t> </a:t>
            </a:r>
            <a:r>
              <a:rPr sz="1200" dirty="0">
                <a:latin typeface="Times New Roman"/>
                <a:cs typeface="Times New Roman"/>
              </a:rPr>
              <a:t>a</a:t>
            </a:r>
            <a:r>
              <a:rPr sz="1200" spc="-5" dirty="0">
                <a:latin typeface="Times New Roman"/>
                <a:cs typeface="Times New Roman"/>
              </a:rPr>
              <a:t> database</a:t>
            </a:r>
            <a:r>
              <a:rPr sz="1200" spc="10" dirty="0">
                <a:latin typeface="Times New Roman"/>
                <a:cs typeface="Times New Roman"/>
              </a:rPr>
              <a:t> </a:t>
            </a:r>
            <a:r>
              <a:rPr sz="1200" dirty="0">
                <a:latin typeface="Times New Roman"/>
                <a:cs typeface="Times New Roman"/>
              </a:rPr>
              <a:t>are</a:t>
            </a:r>
            <a:endParaRPr sz="1200">
              <a:latin typeface="Times New Roman"/>
              <a:cs typeface="Times New Roman"/>
            </a:endParaRPr>
          </a:p>
          <a:p>
            <a:pPr>
              <a:lnSpc>
                <a:spcPct val="100000"/>
              </a:lnSpc>
              <a:spcBef>
                <a:spcPts val="15"/>
              </a:spcBef>
            </a:pPr>
            <a:endParaRPr sz="1100">
              <a:latin typeface="Times New Roman"/>
              <a:cs typeface="Times New Roman"/>
            </a:endParaRPr>
          </a:p>
          <a:p>
            <a:pPr marL="474345" lvl="2" indent="-232410">
              <a:lnSpc>
                <a:spcPts val="1415"/>
              </a:lnSpc>
              <a:buFont typeface="Wingdings"/>
              <a:buChar char=""/>
              <a:tabLst>
                <a:tab pos="474345" algn="l"/>
                <a:tab pos="474980" algn="l"/>
              </a:tabLst>
            </a:pPr>
            <a:r>
              <a:rPr sz="1200" dirty="0">
                <a:latin typeface="Times New Roman"/>
                <a:cs typeface="Times New Roman"/>
              </a:rPr>
              <a:t>Primary</a:t>
            </a:r>
            <a:r>
              <a:rPr sz="1200" spc="-75" dirty="0">
                <a:latin typeface="Times New Roman"/>
                <a:cs typeface="Times New Roman"/>
              </a:rPr>
              <a:t> </a:t>
            </a:r>
            <a:r>
              <a:rPr sz="1200" spc="5" dirty="0">
                <a:latin typeface="Times New Roman"/>
                <a:cs typeface="Times New Roman"/>
              </a:rPr>
              <a:t>key</a:t>
            </a:r>
            <a:r>
              <a:rPr sz="1200" spc="-60" dirty="0">
                <a:latin typeface="Times New Roman"/>
                <a:cs typeface="Times New Roman"/>
              </a:rPr>
              <a:t> </a:t>
            </a:r>
            <a:r>
              <a:rPr sz="1200" dirty="0">
                <a:latin typeface="Times New Roman"/>
                <a:cs typeface="Times New Roman"/>
              </a:rPr>
              <a:t>-</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5" dirty="0">
                <a:latin typeface="Times New Roman"/>
                <a:cs typeface="Times New Roman"/>
              </a:rPr>
              <a:t>field</a:t>
            </a:r>
            <a:r>
              <a:rPr sz="1200" spc="5" dirty="0">
                <a:latin typeface="Times New Roman"/>
                <a:cs typeface="Times New Roman"/>
              </a:rPr>
              <a:t> </a:t>
            </a:r>
            <a:r>
              <a:rPr sz="1200" dirty="0">
                <a:latin typeface="Times New Roman"/>
                <a:cs typeface="Times New Roman"/>
              </a:rPr>
              <a:t>that </a:t>
            </a:r>
            <a:r>
              <a:rPr sz="1200" spc="-5" dirty="0">
                <a:latin typeface="Times New Roman"/>
                <a:cs typeface="Times New Roman"/>
              </a:rPr>
              <a:t>is</a:t>
            </a:r>
            <a:r>
              <a:rPr sz="1200" spc="-15" dirty="0">
                <a:latin typeface="Times New Roman"/>
                <a:cs typeface="Times New Roman"/>
              </a:rPr>
              <a:t> </a:t>
            </a:r>
            <a:r>
              <a:rPr sz="1200" dirty="0">
                <a:latin typeface="Times New Roman"/>
                <a:cs typeface="Times New Roman"/>
              </a:rPr>
              <a:t>unique</a:t>
            </a:r>
            <a:r>
              <a:rPr sz="1200" spc="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spc="-5" dirty="0">
                <a:latin typeface="Times New Roman"/>
                <a:cs typeface="Times New Roman"/>
              </a:rPr>
              <a:t>all</a:t>
            </a:r>
            <a:r>
              <a:rPr sz="1200" spc="-45" dirty="0">
                <a:latin typeface="Times New Roman"/>
                <a:cs typeface="Times New Roman"/>
              </a:rPr>
              <a:t> </a:t>
            </a:r>
            <a:r>
              <a:rPr sz="1200" dirty="0">
                <a:latin typeface="Times New Roman"/>
                <a:cs typeface="Times New Roman"/>
              </a:rPr>
              <a:t>the</a:t>
            </a:r>
            <a:r>
              <a:rPr sz="1200" spc="-5" dirty="0">
                <a:latin typeface="Times New Roman"/>
                <a:cs typeface="Times New Roman"/>
              </a:rPr>
              <a:t> record</a:t>
            </a:r>
            <a:r>
              <a:rPr sz="1200" spc="-65" dirty="0">
                <a:latin typeface="Times New Roman"/>
                <a:cs typeface="Times New Roman"/>
              </a:rPr>
              <a:t> </a:t>
            </a:r>
            <a:r>
              <a:rPr sz="1200" spc="-5" dirty="0">
                <a:latin typeface="Times New Roman"/>
                <a:cs typeface="Times New Roman"/>
              </a:rPr>
              <a:t>occurrences</a:t>
            </a:r>
            <a:endParaRPr sz="1200">
              <a:latin typeface="Times New Roman"/>
              <a:cs typeface="Times New Roman"/>
            </a:endParaRPr>
          </a:p>
          <a:p>
            <a:pPr marL="474345" lvl="2" indent="-229235">
              <a:lnSpc>
                <a:spcPts val="1415"/>
              </a:lnSpc>
              <a:buFont typeface="Wingdings"/>
              <a:buChar char=""/>
              <a:tabLst>
                <a:tab pos="474345" algn="l"/>
                <a:tab pos="474980" algn="l"/>
              </a:tabLst>
            </a:pPr>
            <a:r>
              <a:rPr sz="1200" spc="-5" dirty="0">
                <a:latin typeface="Times New Roman"/>
                <a:cs typeface="Times New Roman"/>
              </a:rPr>
              <a:t>Foreign</a:t>
            </a:r>
            <a:r>
              <a:rPr sz="1200" spc="-25" dirty="0">
                <a:latin typeface="Times New Roman"/>
                <a:cs typeface="Times New Roman"/>
              </a:rPr>
              <a:t> </a:t>
            </a:r>
            <a:r>
              <a:rPr sz="1200" spc="5" dirty="0">
                <a:latin typeface="Times New Roman"/>
                <a:cs typeface="Times New Roman"/>
              </a:rPr>
              <a:t>key</a:t>
            </a:r>
            <a:r>
              <a:rPr sz="1200" spc="-75" dirty="0">
                <a:latin typeface="Times New Roman"/>
                <a:cs typeface="Times New Roman"/>
              </a:rPr>
              <a:t> </a:t>
            </a:r>
            <a:r>
              <a:rPr sz="1200" dirty="0">
                <a:latin typeface="Times New Roman"/>
                <a:cs typeface="Times New Roman"/>
              </a:rPr>
              <a:t>-</a:t>
            </a:r>
            <a:r>
              <a:rPr sz="1200" spc="-50" dirty="0">
                <a:latin typeface="Times New Roman"/>
                <a:cs typeface="Times New Roman"/>
              </a:rPr>
              <a:t> </a:t>
            </a:r>
            <a:r>
              <a:rPr sz="1200" dirty="0">
                <a:latin typeface="Times New Roman"/>
                <a:cs typeface="Times New Roman"/>
              </a:rPr>
              <a:t>the</a:t>
            </a:r>
            <a:r>
              <a:rPr sz="1200" spc="-5" dirty="0">
                <a:latin typeface="Times New Roman"/>
                <a:cs typeface="Times New Roman"/>
              </a:rPr>
              <a:t> field </a:t>
            </a:r>
            <a:r>
              <a:rPr sz="1200" dirty="0">
                <a:latin typeface="Times New Roman"/>
                <a:cs typeface="Times New Roman"/>
              </a:rPr>
              <a:t>used to</a:t>
            </a:r>
            <a:r>
              <a:rPr sz="1200" spc="-15" dirty="0">
                <a:latin typeface="Times New Roman"/>
                <a:cs typeface="Times New Roman"/>
              </a:rPr>
              <a:t> </a:t>
            </a:r>
            <a:r>
              <a:rPr sz="1200" spc="-5" dirty="0">
                <a:latin typeface="Times New Roman"/>
                <a:cs typeface="Times New Roman"/>
              </a:rPr>
              <a:t>set relation</a:t>
            </a:r>
            <a:r>
              <a:rPr sz="1200" spc="-25" dirty="0">
                <a:latin typeface="Times New Roman"/>
                <a:cs typeface="Times New Roman"/>
              </a:rPr>
              <a:t> </a:t>
            </a:r>
            <a:r>
              <a:rPr sz="1200" spc="-5" dirty="0">
                <a:latin typeface="Times New Roman"/>
                <a:cs typeface="Times New Roman"/>
              </a:rPr>
              <a:t>between</a:t>
            </a:r>
            <a:r>
              <a:rPr sz="1200" spc="5" dirty="0">
                <a:latin typeface="Times New Roman"/>
                <a:cs typeface="Times New Roman"/>
              </a:rPr>
              <a:t> </a:t>
            </a:r>
            <a:r>
              <a:rPr sz="1200" spc="-5" dirty="0">
                <a:latin typeface="Times New Roman"/>
                <a:cs typeface="Times New Roman"/>
              </a:rPr>
              <a:t>tables</a:t>
            </a:r>
            <a:endParaRPr sz="1200">
              <a:latin typeface="Times New Roman"/>
              <a:cs typeface="Times New Roman"/>
            </a:endParaRPr>
          </a:p>
          <a:p>
            <a:pPr lvl="2">
              <a:lnSpc>
                <a:spcPct val="100000"/>
              </a:lnSpc>
              <a:buFont typeface="Wingdings"/>
              <a:buChar char=""/>
            </a:pPr>
            <a:endParaRPr sz="1300">
              <a:latin typeface="Times New Roman"/>
              <a:cs typeface="Times New Roman"/>
            </a:endParaRPr>
          </a:p>
          <a:p>
            <a:pPr lvl="2">
              <a:lnSpc>
                <a:spcPct val="100000"/>
              </a:lnSpc>
              <a:spcBef>
                <a:spcPts val="35"/>
              </a:spcBef>
              <a:buFont typeface="Wingdings"/>
              <a:buChar char=""/>
            </a:pPr>
            <a:endParaRPr sz="1000">
              <a:latin typeface="Times New Roman"/>
              <a:cs typeface="Times New Roman"/>
            </a:endParaRPr>
          </a:p>
          <a:p>
            <a:pPr marL="17145">
              <a:lnSpc>
                <a:spcPct val="100000"/>
              </a:lnSpc>
            </a:pPr>
            <a:r>
              <a:rPr sz="1200" spc="-5" dirty="0">
                <a:latin typeface="Times New Roman"/>
                <a:cs typeface="Times New Roman"/>
              </a:rPr>
              <a:t>Normalization</a:t>
            </a:r>
            <a:r>
              <a:rPr sz="1200" spc="5" dirty="0">
                <a:latin typeface="Times New Roman"/>
                <a:cs typeface="Times New Roman"/>
              </a:rPr>
              <a:t> </a:t>
            </a:r>
            <a:r>
              <a:rPr sz="1200" spc="-5" dirty="0">
                <a:latin typeface="Times New Roman"/>
                <a:cs typeface="Times New Roman"/>
              </a:rPr>
              <a:t>is</a:t>
            </a:r>
            <a:r>
              <a:rPr sz="1200" spc="-15"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spc="-5" dirty="0">
                <a:latin typeface="Times New Roman"/>
                <a:cs typeface="Times New Roman"/>
              </a:rPr>
              <a:t>technique</a:t>
            </a:r>
            <a:r>
              <a:rPr sz="1200" spc="-1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spc="-5" dirty="0">
                <a:latin typeface="Times New Roman"/>
                <a:cs typeface="Times New Roman"/>
              </a:rPr>
              <a:t>avoid</a:t>
            </a:r>
            <a:r>
              <a:rPr sz="1200" dirty="0">
                <a:latin typeface="Times New Roman"/>
                <a:cs typeface="Times New Roman"/>
              </a:rPr>
              <a:t> redundancy</a:t>
            </a:r>
            <a:r>
              <a:rPr sz="1200" spc="-1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spc="-5" dirty="0">
                <a:latin typeface="Times New Roman"/>
                <a:cs typeface="Times New Roman"/>
              </a:rPr>
              <a:t>tables.</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50"/>
              </a:spcBef>
            </a:pPr>
            <a:endParaRPr sz="1250">
              <a:latin typeface="Times New Roman"/>
              <a:cs typeface="Times New Roman"/>
            </a:endParaRPr>
          </a:p>
          <a:p>
            <a:pPr marL="285115" lvl="1" indent="-271780">
              <a:lnSpc>
                <a:spcPct val="100000"/>
              </a:lnSpc>
              <a:buFont typeface="Times New Roman"/>
              <a:buAutoNum type="arabicPeriod" startAt="3"/>
              <a:tabLst>
                <a:tab pos="285750" algn="l"/>
              </a:tabLst>
            </a:pPr>
            <a:r>
              <a:rPr sz="1400" b="1" dirty="0">
                <a:latin typeface="Times New Roman"/>
                <a:cs typeface="Times New Roman"/>
              </a:rPr>
              <a:t>S</a:t>
            </a:r>
            <a:r>
              <a:rPr sz="1400" b="1" spc="-10" dirty="0">
                <a:latin typeface="Times New Roman"/>
                <a:cs typeface="Times New Roman"/>
              </a:rPr>
              <a:t>Y</a:t>
            </a:r>
            <a:r>
              <a:rPr sz="1400" b="1" dirty="0">
                <a:latin typeface="Times New Roman"/>
                <a:cs typeface="Times New Roman"/>
              </a:rPr>
              <a:t>STEM</a:t>
            </a:r>
            <a:r>
              <a:rPr sz="1400" b="1" spc="-35" dirty="0">
                <a:latin typeface="Times New Roman"/>
                <a:cs typeface="Times New Roman"/>
              </a:rPr>
              <a:t> </a:t>
            </a:r>
            <a:r>
              <a:rPr sz="1400" b="1" spc="-5" dirty="0">
                <a:latin typeface="Times New Roman"/>
                <a:cs typeface="Times New Roman"/>
              </a:rPr>
              <a:t>TOOLS</a:t>
            </a:r>
            <a:endParaRPr sz="1400">
              <a:latin typeface="Times New Roman"/>
              <a:cs typeface="Times New Roman"/>
            </a:endParaRPr>
          </a:p>
          <a:p>
            <a:pPr>
              <a:lnSpc>
                <a:spcPct val="100000"/>
              </a:lnSpc>
              <a:spcBef>
                <a:spcPts val="50"/>
              </a:spcBef>
            </a:pPr>
            <a:endParaRPr sz="1250">
              <a:latin typeface="Times New Roman"/>
              <a:cs typeface="Times New Roman"/>
            </a:endParaRPr>
          </a:p>
          <a:p>
            <a:pPr marL="17145" marR="5080" algn="just">
              <a:lnSpc>
                <a:spcPts val="1360"/>
              </a:lnSpc>
            </a:pP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various </a:t>
            </a:r>
            <a:r>
              <a:rPr sz="1200" spc="-5" dirty="0">
                <a:latin typeface="Times New Roman"/>
                <a:cs typeface="Times New Roman"/>
              </a:rPr>
              <a:t>system</a:t>
            </a:r>
            <a:r>
              <a:rPr sz="1200" spc="-10" dirty="0">
                <a:latin typeface="Times New Roman"/>
                <a:cs typeface="Times New Roman"/>
              </a:rPr>
              <a:t> </a:t>
            </a:r>
            <a:r>
              <a:rPr sz="1200" dirty="0">
                <a:latin typeface="Times New Roman"/>
                <a:cs typeface="Times New Roman"/>
              </a:rPr>
              <a:t>tools</a:t>
            </a:r>
            <a:r>
              <a:rPr sz="1200" spc="-25" dirty="0">
                <a:latin typeface="Times New Roman"/>
                <a:cs typeface="Times New Roman"/>
              </a:rPr>
              <a:t> </a:t>
            </a:r>
            <a:r>
              <a:rPr sz="1200" dirty="0">
                <a:latin typeface="Times New Roman"/>
                <a:cs typeface="Times New Roman"/>
              </a:rPr>
              <a:t>that </a:t>
            </a:r>
            <a:r>
              <a:rPr sz="1200" spc="-5" dirty="0">
                <a:latin typeface="Times New Roman"/>
                <a:cs typeface="Times New Roman"/>
              </a:rPr>
              <a:t>have been</a:t>
            </a:r>
            <a:r>
              <a:rPr sz="1200" spc="-15" dirty="0">
                <a:latin typeface="Times New Roman"/>
                <a:cs typeface="Times New Roman"/>
              </a:rPr>
              <a:t> </a:t>
            </a:r>
            <a:r>
              <a:rPr sz="1200" spc="-5" dirty="0">
                <a:latin typeface="Times New Roman"/>
                <a:cs typeface="Times New Roman"/>
              </a:rPr>
              <a:t>used</a:t>
            </a:r>
            <a:r>
              <a:rPr sz="1200" spc="1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developing</a:t>
            </a:r>
            <a:r>
              <a:rPr sz="1200" spc="5" dirty="0">
                <a:latin typeface="Times New Roman"/>
                <a:cs typeface="Times New Roman"/>
              </a:rPr>
              <a:t> </a:t>
            </a:r>
            <a:r>
              <a:rPr sz="1200" dirty="0">
                <a:latin typeface="Times New Roman"/>
                <a:cs typeface="Times New Roman"/>
              </a:rPr>
              <a:t>both</a:t>
            </a:r>
            <a:r>
              <a:rPr sz="1200" spc="-1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5" dirty="0">
                <a:latin typeface="Times New Roman"/>
                <a:cs typeface="Times New Roman"/>
              </a:rPr>
              <a:t>front</a:t>
            </a:r>
            <a:r>
              <a:rPr sz="1200" spc="10" dirty="0">
                <a:latin typeface="Times New Roman"/>
                <a:cs typeface="Times New Roman"/>
              </a:rPr>
              <a:t> </a:t>
            </a:r>
            <a:r>
              <a:rPr sz="1200" dirty="0">
                <a:latin typeface="Times New Roman"/>
                <a:cs typeface="Times New Roman"/>
              </a:rPr>
              <a:t>end</a:t>
            </a:r>
            <a:r>
              <a:rPr sz="1200" spc="-15" dirty="0">
                <a:latin typeface="Times New Roman"/>
                <a:cs typeface="Times New Roman"/>
              </a:rPr>
              <a:t> </a:t>
            </a:r>
            <a:r>
              <a:rPr sz="1200" spc="-5" dirty="0">
                <a:latin typeface="Times New Roman"/>
                <a:cs typeface="Times New Roman"/>
              </a:rPr>
              <a:t>and</a:t>
            </a:r>
            <a:r>
              <a:rPr sz="1200" dirty="0">
                <a:latin typeface="Times New Roman"/>
                <a:cs typeface="Times New Roman"/>
              </a:rPr>
              <a:t> the</a:t>
            </a:r>
            <a:r>
              <a:rPr sz="1200" spc="-15" dirty="0">
                <a:latin typeface="Times New Roman"/>
                <a:cs typeface="Times New Roman"/>
              </a:rPr>
              <a:t> </a:t>
            </a:r>
            <a:r>
              <a:rPr sz="1200" dirty="0">
                <a:latin typeface="Times New Roman"/>
                <a:cs typeface="Times New Roman"/>
              </a:rPr>
              <a:t>back</a:t>
            </a:r>
            <a:r>
              <a:rPr sz="1200" spc="-15" dirty="0">
                <a:latin typeface="Times New Roman"/>
                <a:cs typeface="Times New Roman"/>
              </a:rPr>
              <a:t> </a:t>
            </a:r>
            <a:r>
              <a:rPr sz="1200" spc="-5" dirty="0">
                <a:latin typeface="Times New Roman"/>
                <a:cs typeface="Times New Roman"/>
              </a:rPr>
              <a:t>end</a:t>
            </a:r>
            <a:r>
              <a:rPr sz="1200" spc="-15" dirty="0">
                <a:latin typeface="Times New Roman"/>
                <a:cs typeface="Times New Roman"/>
              </a:rPr>
              <a:t> </a:t>
            </a:r>
            <a:r>
              <a:rPr sz="1200" spc="10" dirty="0">
                <a:latin typeface="Times New Roman"/>
                <a:cs typeface="Times New Roman"/>
              </a:rPr>
              <a:t>of </a:t>
            </a:r>
            <a:r>
              <a:rPr sz="1200" spc="-285" dirty="0">
                <a:latin typeface="Times New Roman"/>
                <a:cs typeface="Times New Roman"/>
              </a:rPr>
              <a:t> </a:t>
            </a:r>
            <a:r>
              <a:rPr sz="1200" dirty="0">
                <a:latin typeface="Times New Roman"/>
                <a:cs typeface="Times New Roman"/>
              </a:rPr>
              <a:t>the</a:t>
            </a:r>
            <a:r>
              <a:rPr sz="1200" spc="-5" dirty="0">
                <a:latin typeface="Times New Roman"/>
                <a:cs typeface="Times New Roman"/>
              </a:rPr>
              <a:t> project</a:t>
            </a:r>
            <a:r>
              <a:rPr sz="1200" spc="35" dirty="0">
                <a:latin typeface="Times New Roman"/>
                <a:cs typeface="Times New Roman"/>
              </a:rPr>
              <a:t> </a:t>
            </a:r>
            <a:r>
              <a:rPr sz="1200" dirty="0">
                <a:latin typeface="Times New Roman"/>
                <a:cs typeface="Times New Roman"/>
              </a:rPr>
              <a:t>are</a:t>
            </a:r>
            <a:r>
              <a:rPr sz="1200" spc="5" dirty="0">
                <a:latin typeface="Times New Roman"/>
                <a:cs typeface="Times New Roman"/>
              </a:rPr>
              <a:t> </a:t>
            </a:r>
            <a:r>
              <a:rPr sz="1200" dirty="0">
                <a:latin typeface="Times New Roman"/>
                <a:cs typeface="Times New Roman"/>
              </a:rPr>
              <a:t>being discussed</a:t>
            </a:r>
            <a:r>
              <a:rPr sz="1200" spc="3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this</a:t>
            </a:r>
            <a:r>
              <a:rPr sz="1200" spc="-10" dirty="0">
                <a:latin typeface="Times New Roman"/>
                <a:cs typeface="Times New Roman"/>
              </a:rPr>
              <a:t> </a:t>
            </a:r>
            <a:r>
              <a:rPr sz="1200" spc="-5" dirty="0">
                <a:latin typeface="Times New Roman"/>
                <a:cs typeface="Times New Roman"/>
              </a:rPr>
              <a:t>chapter.</a:t>
            </a:r>
            <a:endParaRPr sz="1200">
              <a:latin typeface="Times New Roman"/>
              <a:cs typeface="Times New Roman"/>
            </a:endParaRPr>
          </a:p>
          <a:p>
            <a:pPr>
              <a:lnSpc>
                <a:spcPct val="100000"/>
              </a:lnSpc>
              <a:spcBef>
                <a:spcPts val="50"/>
              </a:spcBef>
            </a:pPr>
            <a:endParaRPr sz="1300">
              <a:latin typeface="Times New Roman"/>
              <a:cs typeface="Times New Roman"/>
            </a:endParaRPr>
          </a:p>
          <a:p>
            <a:pPr marL="398145" lvl="2" indent="-384810">
              <a:lnSpc>
                <a:spcPct val="100000"/>
              </a:lnSpc>
              <a:spcBef>
                <a:spcPts val="5"/>
              </a:spcBef>
              <a:buFont typeface="Times New Roman"/>
              <a:buAutoNum type="arabicPeriod"/>
              <a:tabLst>
                <a:tab pos="398780" algn="l"/>
              </a:tabLst>
            </a:pPr>
            <a:r>
              <a:rPr sz="1200" b="1" spc="-15" dirty="0">
                <a:latin typeface="Times New Roman"/>
                <a:cs typeface="Times New Roman"/>
              </a:rPr>
              <a:t>F</a:t>
            </a:r>
            <a:r>
              <a:rPr sz="1200" b="1" spc="-5" dirty="0">
                <a:latin typeface="Times New Roman"/>
                <a:cs typeface="Times New Roman"/>
              </a:rPr>
              <a:t>RONT</a:t>
            </a:r>
            <a:r>
              <a:rPr sz="1200" b="1" spc="-60" dirty="0">
                <a:latin typeface="Times New Roman"/>
                <a:cs typeface="Times New Roman"/>
              </a:rPr>
              <a:t> </a:t>
            </a:r>
            <a:r>
              <a:rPr sz="1200" b="1" dirty="0">
                <a:latin typeface="Times New Roman"/>
                <a:cs typeface="Times New Roman"/>
              </a:rPr>
              <a:t>E</a:t>
            </a:r>
            <a:r>
              <a:rPr sz="1200" b="1" spc="-5" dirty="0">
                <a:latin typeface="Times New Roman"/>
                <a:cs typeface="Times New Roman"/>
              </a:rPr>
              <a:t>N</a:t>
            </a:r>
            <a:r>
              <a:rPr sz="1200" b="1" spc="-10" dirty="0">
                <a:latin typeface="Times New Roman"/>
                <a:cs typeface="Times New Roman"/>
              </a:rPr>
              <a:t>D</a:t>
            </a:r>
            <a:r>
              <a:rPr sz="1200" b="1" dirty="0">
                <a:latin typeface="Times New Roman"/>
                <a:cs typeface="Times New Roman"/>
              </a:rPr>
              <a:t>:</a:t>
            </a:r>
            <a:endParaRPr sz="1200">
              <a:latin typeface="Times New Roman"/>
              <a:cs typeface="Times New Roman"/>
            </a:endParaRPr>
          </a:p>
          <a:p>
            <a:pPr lvl="2">
              <a:lnSpc>
                <a:spcPct val="100000"/>
              </a:lnSpc>
              <a:spcBef>
                <a:spcPts val="10"/>
              </a:spcBef>
              <a:buFont typeface="Times New Roman"/>
              <a:buAutoNum type="arabicPeriod"/>
            </a:pPr>
            <a:endParaRPr sz="1200">
              <a:latin typeface="Times New Roman"/>
              <a:cs typeface="Times New Roman"/>
            </a:endParaRPr>
          </a:p>
          <a:p>
            <a:pPr marL="17145" marR="19050" algn="just">
              <a:lnSpc>
                <a:spcPts val="1380"/>
              </a:lnSpc>
            </a:pPr>
            <a:r>
              <a:rPr sz="1200" spc="-5" dirty="0">
                <a:latin typeface="Times New Roman"/>
                <a:cs typeface="Times New Roman"/>
              </a:rPr>
              <a:t>React is </a:t>
            </a:r>
            <a:r>
              <a:rPr sz="1200" dirty="0">
                <a:latin typeface="Times New Roman"/>
                <a:cs typeface="Times New Roman"/>
              </a:rPr>
              <a:t>a library </a:t>
            </a:r>
            <a:r>
              <a:rPr sz="1200" spc="-5" dirty="0">
                <a:latin typeface="Times New Roman"/>
                <a:cs typeface="Times New Roman"/>
              </a:rPr>
              <a:t>which is developed </a:t>
            </a:r>
            <a:r>
              <a:rPr sz="1200" spc="10" dirty="0">
                <a:latin typeface="Times New Roman"/>
                <a:cs typeface="Times New Roman"/>
              </a:rPr>
              <a:t>by </a:t>
            </a:r>
            <a:r>
              <a:rPr sz="1200" spc="-5" dirty="0">
                <a:latin typeface="Times New Roman"/>
                <a:cs typeface="Times New Roman"/>
              </a:rPr>
              <a:t>Facebook are </a:t>
            </a:r>
            <a:r>
              <a:rPr sz="1200" dirty="0">
                <a:latin typeface="Times New Roman"/>
                <a:cs typeface="Times New Roman"/>
              </a:rPr>
              <a:t>utilized to </a:t>
            </a:r>
            <a:r>
              <a:rPr sz="1200" spc="-5" dirty="0">
                <a:latin typeface="Times New Roman"/>
                <a:cs typeface="Times New Roman"/>
              </a:rPr>
              <a:t>implement </a:t>
            </a:r>
            <a:r>
              <a:rPr sz="1200" dirty="0">
                <a:latin typeface="Times New Roman"/>
                <a:cs typeface="Times New Roman"/>
              </a:rPr>
              <a:t>the </a:t>
            </a:r>
            <a:r>
              <a:rPr sz="1200" spc="-5" dirty="0">
                <a:latin typeface="Times New Roman"/>
                <a:cs typeface="Times New Roman"/>
              </a:rPr>
              <a:t>frontend. React </a:t>
            </a:r>
            <a:r>
              <a:rPr sz="1200" dirty="0">
                <a:latin typeface="Times New Roman"/>
                <a:cs typeface="Times New Roman"/>
              </a:rPr>
              <a:t> </a:t>
            </a:r>
            <a:r>
              <a:rPr sz="1200" spc="-5" dirty="0">
                <a:latin typeface="Times New Roman"/>
                <a:cs typeface="Times New Roman"/>
              </a:rPr>
              <a:t>(also </a:t>
            </a:r>
            <a:r>
              <a:rPr sz="1200" dirty="0">
                <a:latin typeface="Times New Roman"/>
                <a:cs typeface="Times New Roman"/>
              </a:rPr>
              <a:t>known </a:t>
            </a:r>
            <a:r>
              <a:rPr sz="1200" spc="-5" dirty="0">
                <a:latin typeface="Times New Roman"/>
                <a:cs typeface="Times New Roman"/>
              </a:rPr>
              <a:t>as React.js </a:t>
            </a:r>
            <a:r>
              <a:rPr sz="1200" dirty="0">
                <a:latin typeface="Times New Roman"/>
                <a:cs typeface="Times New Roman"/>
              </a:rPr>
              <a:t>or </a:t>
            </a:r>
            <a:r>
              <a:rPr sz="1200" spc="-5" dirty="0">
                <a:latin typeface="Times New Roman"/>
                <a:cs typeface="Times New Roman"/>
              </a:rPr>
              <a:t>ReactJS) is </a:t>
            </a:r>
            <a:r>
              <a:rPr sz="1200" dirty="0">
                <a:latin typeface="Times New Roman"/>
                <a:cs typeface="Times New Roman"/>
              </a:rPr>
              <a:t>a </a:t>
            </a:r>
            <a:r>
              <a:rPr sz="1200" spc="-5" dirty="0">
                <a:latin typeface="Times New Roman"/>
                <a:cs typeface="Times New Roman"/>
                <a:hlinkClick r:id="rId2"/>
              </a:rPr>
              <a:t>free and open-source</a:t>
            </a:r>
            <a:r>
              <a:rPr sz="1200" spc="-5" dirty="0">
                <a:latin typeface="Times New Roman"/>
                <a:cs typeface="Times New Roman"/>
              </a:rPr>
              <a:t> </a:t>
            </a:r>
            <a:r>
              <a:rPr sz="1200" spc="-5" dirty="0">
                <a:latin typeface="Times New Roman"/>
                <a:cs typeface="Times New Roman"/>
                <a:hlinkClick r:id="rId2"/>
              </a:rPr>
              <a:t>front-end</a:t>
            </a:r>
            <a:r>
              <a:rPr sz="1200" spc="-5" dirty="0">
                <a:latin typeface="Times New Roman"/>
                <a:cs typeface="Times New Roman"/>
              </a:rPr>
              <a:t> </a:t>
            </a:r>
            <a:r>
              <a:rPr sz="1200" spc="-5" dirty="0">
                <a:latin typeface="Times New Roman"/>
                <a:cs typeface="Times New Roman"/>
                <a:hlinkClick r:id="rId3"/>
              </a:rPr>
              <a:t>JavaScript</a:t>
            </a:r>
            <a:r>
              <a:rPr sz="1200" spc="-5" dirty="0">
                <a:latin typeface="Times New Roman"/>
                <a:cs typeface="Times New Roman"/>
              </a:rPr>
              <a:t> </a:t>
            </a:r>
            <a:r>
              <a:rPr sz="1200" spc="-5" dirty="0">
                <a:latin typeface="Times New Roman"/>
                <a:cs typeface="Times New Roman"/>
                <a:hlinkClick r:id="rId3"/>
              </a:rPr>
              <a:t>library </a:t>
            </a:r>
            <a:r>
              <a:rPr sz="1200" dirty="0">
                <a:latin typeface="Times New Roman"/>
                <a:cs typeface="Times New Roman"/>
              </a:rPr>
              <a:t>for </a:t>
            </a:r>
            <a:r>
              <a:rPr sz="1200" spc="5" dirty="0">
                <a:latin typeface="Times New Roman"/>
                <a:cs typeface="Times New Roman"/>
              </a:rPr>
              <a:t> </a:t>
            </a:r>
            <a:r>
              <a:rPr sz="1200" dirty="0">
                <a:latin typeface="Times New Roman"/>
                <a:cs typeface="Times New Roman"/>
              </a:rPr>
              <a:t>building </a:t>
            </a:r>
            <a:r>
              <a:rPr sz="1200" spc="-5" dirty="0">
                <a:latin typeface="Times New Roman"/>
                <a:cs typeface="Times New Roman"/>
                <a:hlinkClick r:id="rId4"/>
              </a:rPr>
              <a:t>user interfaces</a:t>
            </a:r>
            <a:r>
              <a:rPr sz="1200" spc="-5" dirty="0">
                <a:latin typeface="Times New Roman"/>
                <a:cs typeface="Times New Roman"/>
              </a:rPr>
              <a:t> </a:t>
            </a:r>
            <a:r>
              <a:rPr sz="1200" dirty="0">
                <a:latin typeface="Times New Roman"/>
                <a:cs typeface="Times New Roman"/>
              </a:rPr>
              <a:t>or UI components. </a:t>
            </a:r>
            <a:r>
              <a:rPr sz="1200" spc="-15" dirty="0">
                <a:latin typeface="Times New Roman"/>
                <a:cs typeface="Times New Roman"/>
              </a:rPr>
              <a:t>It </a:t>
            </a:r>
            <a:r>
              <a:rPr sz="1200" spc="-5" dirty="0">
                <a:latin typeface="Times New Roman"/>
                <a:cs typeface="Times New Roman"/>
              </a:rPr>
              <a:t>is maintained </a:t>
            </a:r>
            <a:r>
              <a:rPr sz="1200" spc="5" dirty="0">
                <a:latin typeface="Times New Roman"/>
                <a:cs typeface="Times New Roman"/>
              </a:rPr>
              <a:t>by </a:t>
            </a:r>
            <a:r>
              <a:rPr sz="1200" spc="-5" dirty="0">
                <a:latin typeface="Times New Roman"/>
                <a:cs typeface="Times New Roman"/>
                <a:hlinkClick r:id="rId5"/>
              </a:rPr>
              <a:t>Facebook</a:t>
            </a:r>
            <a:r>
              <a:rPr sz="1200" spc="-5" dirty="0">
                <a:latin typeface="Times New Roman"/>
                <a:cs typeface="Times New Roman"/>
              </a:rPr>
              <a:t> and </a:t>
            </a:r>
            <a:r>
              <a:rPr sz="1200" dirty="0">
                <a:latin typeface="Times New Roman"/>
                <a:cs typeface="Times New Roman"/>
              </a:rPr>
              <a:t>a community of </a:t>
            </a:r>
            <a:r>
              <a:rPr sz="1200" spc="5" dirty="0">
                <a:latin typeface="Times New Roman"/>
                <a:cs typeface="Times New Roman"/>
              </a:rPr>
              <a:t> </a:t>
            </a:r>
            <a:r>
              <a:rPr sz="1200" dirty="0">
                <a:latin typeface="Times New Roman"/>
                <a:cs typeface="Times New Roman"/>
              </a:rPr>
              <a:t>individual </a:t>
            </a:r>
            <a:r>
              <a:rPr sz="1200" spc="-5" dirty="0">
                <a:latin typeface="Times New Roman"/>
                <a:cs typeface="Times New Roman"/>
              </a:rPr>
              <a:t>developers </a:t>
            </a:r>
            <a:r>
              <a:rPr sz="1200" dirty="0">
                <a:latin typeface="Times New Roman"/>
                <a:cs typeface="Times New Roman"/>
              </a:rPr>
              <a:t>and </a:t>
            </a:r>
            <a:r>
              <a:rPr sz="1200" spc="-5" dirty="0">
                <a:latin typeface="Times New Roman"/>
                <a:cs typeface="Times New Roman"/>
              </a:rPr>
              <a:t>companies. React </a:t>
            </a:r>
            <a:r>
              <a:rPr sz="1200" dirty="0">
                <a:latin typeface="Times New Roman"/>
                <a:cs typeface="Times New Roman"/>
              </a:rPr>
              <a:t>can be </a:t>
            </a:r>
            <a:r>
              <a:rPr sz="1200" spc="-5" dirty="0">
                <a:latin typeface="Times New Roman"/>
                <a:cs typeface="Times New Roman"/>
              </a:rPr>
              <a:t>used as </a:t>
            </a:r>
            <a:r>
              <a:rPr sz="1200" dirty="0">
                <a:latin typeface="Times New Roman"/>
                <a:cs typeface="Times New Roman"/>
              </a:rPr>
              <a:t>a base in the </a:t>
            </a:r>
            <a:r>
              <a:rPr sz="1200" spc="-5" dirty="0">
                <a:latin typeface="Times New Roman"/>
                <a:cs typeface="Times New Roman"/>
              </a:rPr>
              <a:t>development </a:t>
            </a:r>
            <a:r>
              <a:rPr sz="1200" dirty="0">
                <a:latin typeface="Times New Roman"/>
                <a:cs typeface="Times New Roman"/>
              </a:rPr>
              <a:t>of </a:t>
            </a:r>
            <a:r>
              <a:rPr sz="1200" spc="-5" dirty="0">
                <a:latin typeface="Times New Roman"/>
                <a:cs typeface="Times New Roman"/>
                <a:hlinkClick r:id="rId6"/>
              </a:rPr>
              <a:t>single </a:t>
            </a:r>
            <a:r>
              <a:rPr sz="1200" dirty="0">
                <a:latin typeface="Times New Roman"/>
                <a:cs typeface="Times New Roman"/>
              </a:rPr>
              <a:t> </a:t>
            </a:r>
            <a:r>
              <a:rPr sz="1200" spc="-5" dirty="0">
                <a:latin typeface="Times New Roman"/>
                <a:cs typeface="Times New Roman"/>
                <a:hlinkClick r:id="rId6"/>
              </a:rPr>
              <a:t>page</a:t>
            </a:r>
            <a:r>
              <a:rPr sz="1200" spc="-5" dirty="0">
                <a:latin typeface="Times New Roman"/>
                <a:cs typeface="Times New Roman"/>
              </a:rPr>
              <a:t> </a:t>
            </a:r>
            <a:r>
              <a:rPr sz="1200" dirty="0">
                <a:latin typeface="Times New Roman"/>
                <a:cs typeface="Times New Roman"/>
              </a:rPr>
              <a:t>or mobile </a:t>
            </a:r>
            <a:r>
              <a:rPr sz="1200" spc="-5" dirty="0">
                <a:latin typeface="Times New Roman"/>
                <a:cs typeface="Times New Roman"/>
              </a:rPr>
              <a:t>applications. However, React</a:t>
            </a:r>
            <a:r>
              <a:rPr sz="1200" dirty="0">
                <a:latin typeface="Times New Roman"/>
                <a:cs typeface="Times New Roman"/>
              </a:rPr>
              <a:t> </a:t>
            </a:r>
            <a:r>
              <a:rPr sz="1200" spc="-5" dirty="0">
                <a:latin typeface="Times New Roman"/>
                <a:cs typeface="Times New Roman"/>
              </a:rPr>
              <a:t>is</a:t>
            </a:r>
            <a:r>
              <a:rPr sz="1200" dirty="0">
                <a:latin typeface="Times New Roman"/>
                <a:cs typeface="Times New Roman"/>
              </a:rPr>
              <a:t> only </a:t>
            </a:r>
            <a:r>
              <a:rPr sz="1200" spc="-5" dirty="0">
                <a:latin typeface="Times New Roman"/>
                <a:cs typeface="Times New Roman"/>
              </a:rPr>
              <a:t>concerned </a:t>
            </a:r>
            <a:r>
              <a:rPr sz="1200" dirty="0">
                <a:latin typeface="Times New Roman"/>
                <a:cs typeface="Times New Roman"/>
              </a:rPr>
              <a:t>with </a:t>
            </a:r>
            <a:r>
              <a:rPr sz="1200" spc="-5" dirty="0">
                <a:latin typeface="Times New Roman"/>
                <a:cs typeface="Times New Roman"/>
              </a:rPr>
              <a:t>state management and </a:t>
            </a:r>
            <a:r>
              <a:rPr sz="1200" dirty="0">
                <a:latin typeface="Times New Roman"/>
                <a:cs typeface="Times New Roman"/>
              </a:rPr>
              <a:t> </a:t>
            </a:r>
            <a:r>
              <a:rPr sz="1200" spc="-5" dirty="0">
                <a:latin typeface="Times New Roman"/>
                <a:cs typeface="Times New Roman"/>
              </a:rPr>
              <a:t>rendering </a:t>
            </a:r>
            <a:r>
              <a:rPr sz="1200" dirty="0">
                <a:latin typeface="Times New Roman"/>
                <a:cs typeface="Times New Roman"/>
              </a:rPr>
              <a:t>that</a:t>
            </a:r>
            <a:r>
              <a:rPr sz="1200" spc="5" dirty="0">
                <a:latin typeface="Times New Roman"/>
                <a:cs typeface="Times New Roman"/>
              </a:rPr>
              <a:t> </a:t>
            </a:r>
            <a:r>
              <a:rPr sz="1200" dirty="0">
                <a:latin typeface="Times New Roman"/>
                <a:cs typeface="Times New Roman"/>
              </a:rPr>
              <a:t>state to the </a:t>
            </a:r>
            <a:r>
              <a:rPr sz="1200" spc="-5" dirty="0">
                <a:latin typeface="Times New Roman"/>
                <a:cs typeface="Times New Roman"/>
                <a:hlinkClick r:id="rId7"/>
              </a:rPr>
              <a:t>DOM,</a:t>
            </a:r>
            <a:r>
              <a:rPr sz="1200" dirty="0">
                <a:latin typeface="Times New Roman"/>
                <a:cs typeface="Times New Roman"/>
              </a:rPr>
              <a:t> </a:t>
            </a:r>
            <a:r>
              <a:rPr sz="1200" spc="-5" dirty="0">
                <a:latin typeface="Times New Roman"/>
                <a:cs typeface="Times New Roman"/>
              </a:rPr>
              <a:t>so</a:t>
            </a:r>
            <a:r>
              <a:rPr sz="1200" dirty="0">
                <a:latin typeface="Times New Roman"/>
                <a:cs typeface="Times New Roman"/>
              </a:rPr>
              <a:t> </a:t>
            </a:r>
            <a:r>
              <a:rPr sz="1200" spc="-5" dirty="0">
                <a:latin typeface="Times New Roman"/>
                <a:cs typeface="Times New Roman"/>
              </a:rPr>
              <a:t>creating React</a:t>
            </a:r>
            <a:r>
              <a:rPr sz="1200" dirty="0">
                <a:latin typeface="Times New Roman"/>
                <a:cs typeface="Times New Roman"/>
              </a:rPr>
              <a:t> </a:t>
            </a:r>
            <a:r>
              <a:rPr sz="1200" spc="-5" dirty="0">
                <a:latin typeface="Times New Roman"/>
                <a:cs typeface="Times New Roman"/>
              </a:rPr>
              <a:t>applications</a:t>
            </a:r>
            <a:r>
              <a:rPr sz="1200" dirty="0">
                <a:latin typeface="Times New Roman"/>
                <a:cs typeface="Times New Roman"/>
              </a:rPr>
              <a:t> usually </a:t>
            </a:r>
            <a:r>
              <a:rPr sz="1200" spc="-5" dirty="0">
                <a:latin typeface="Times New Roman"/>
                <a:cs typeface="Times New Roman"/>
              </a:rPr>
              <a:t>requires</a:t>
            </a:r>
            <a:r>
              <a:rPr sz="1200" dirty="0">
                <a:latin typeface="Times New Roman"/>
                <a:cs typeface="Times New Roman"/>
              </a:rPr>
              <a:t> the </a:t>
            </a:r>
            <a:r>
              <a:rPr sz="1200" spc="-5" dirty="0">
                <a:latin typeface="Times New Roman"/>
                <a:cs typeface="Times New Roman"/>
              </a:rPr>
              <a:t>use </a:t>
            </a:r>
            <a:r>
              <a:rPr sz="1200" spc="5" dirty="0">
                <a:latin typeface="Times New Roman"/>
                <a:cs typeface="Times New Roman"/>
              </a:rPr>
              <a:t>of </a:t>
            </a:r>
            <a:r>
              <a:rPr sz="1200" spc="10" dirty="0">
                <a:latin typeface="Times New Roman"/>
                <a:cs typeface="Times New Roman"/>
              </a:rPr>
              <a:t> </a:t>
            </a:r>
            <a:r>
              <a:rPr sz="1200" dirty="0">
                <a:latin typeface="Times New Roman"/>
                <a:cs typeface="Times New Roman"/>
              </a:rPr>
              <a:t>additional</a:t>
            </a:r>
            <a:r>
              <a:rPr sz="1200" spc="-15" dirty="0">
                <a:latin typeface="Times New Roman"/>
                <a:cs typeface="Times New Roman"/>
              </a:rPr>
              <a:t> </a:t>
            </a:r>
            <a:r>
              <a:rPr sz="1200" spc="-5" dirty="0">
                <a:latin typeface="Times New Roman"/>
                <a:cs typeface="Times New Roman"/>
              </a:rPr>
              <a:t>libraries</a:t>
            </a:r>
            <a:r>
              <a:rPr sz="1200" spc="15"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spc="-5" dirty="0">
                <a:latin typeface="Times New Roman"/>
                <a:cs typeface="Times New Roman"/>
              </a:rPr>
              <a:t>routing,</a:t>
            </a:r>
            <a:r>
              <a:rPr sz="1200" spc="15" dirty="0">
                <a:latin typeface="Times New Roman"/>
                <a:cs typeface="Times New Roman"/>
              </a:rPr>
              <a:t> </a:t>
            </a:r>
            <a:r>
              <a:rPr sz="1200" spc="-5" dirty="0">
                <a:latin typeface="Times New Roman"/>
                <a:cs typeface="Times New Roman"/>
              </a:rPr>
              <a:t>as</a:t>
            </a:r>
            <a:r>
              <a:rPr sz="1200" spc="10" dirty="0">
                <a:latin typeface="Times New Roman"/>
                <a:cs typeface="Times New Roman"/>
              </a:rPr>
              <a:t> </a:t>
            </a:r>
            <a:r>
              <a:rPr sz="1200" dirty="0">
                <a:latin typeface="Times New Roman"/>
                <a:cs typeface="Times New Roman"/>
              </a:rPr>
              <a:t>well</a:t>
            </a:r>
            <a:r>
              <a:rPr sz="1200" spc="-30" dirty="0">
                <a:latin typeface="Times New Roman"/>
                <a:cs typeface="Times New Roman"/>
              </a:rPr>
              <a:t> </a:t>
            </a:r>
            <a:r>
              <a:rPr sz="1200" spc="-5" dirty="0">
                <a:latin typeface="Times New Roman"/>
                <a:cs typeface="Times New Roman"/>
              </a:rPr>
              <a:t>as</a:t>
            </a:r>
            <a:r>
              <a:rPr sz="1200" dirty="0">
                <a:latin typeface="Times New Roman"/>
                <a:cs typeface="Times New Roman"/>
              </a:rPr>
              <a:t> </a:t>
            </a:r>
            <a:r>
              <a:rPr sz="1200" spc="-5" dirty="0">
                <a:latin typeface="Times New Roman"/>
                <a:cs typeface="Times New Roman"/>
              </a:rPr>
              <a:t>certain</a:t>
            </a:r>
            <a:r>
              <a:rPr sz="1200" spc="-25" dirty="0">
                <a:latin typeface="Times New Roman"/>
                <a:cs typeface="Times New Roman"/>
              </a:rPr>
              <a:t> </a:t>
            </a:r>
            <a:r>
              <a:rPr sz="1200" dirty="0">
                <a:latin typeface="Times New Roman"/>
                <a:cs typeface="Times New Roman"/>
              </a:rPr>
              <a:t>client-side</a:t>
            </a:r>
            <a:r>
              <a:rPr sz="1200" spc="-15" dirty="0">
                <a:latin typeface="Times New Roman"/>
                <a:cs typeface="Times New Roman"/>
              </a:rPr>
              <a:t> </a:t>
            </a:r>
            <a:r>
              <a:rPr sz="1200" spc="-5" dirty="0">
                <a:latin typeface="Times New Roman"/>
                <a:cs typeface="Times New Roman"/>
              </a:rPr>
              <a:t>functionality.</a:t>
            </a:r>
            <a:endParaRPr sz="1200">
              <a:latin typeface="Times New Roman"/>
              <a:cs typeface="Times New Roman"/>
            </a:endParaRPr>
          </a:p>
          <a:p>
            <a:pPr>
              <a:lnSpc>
                <a:spcPct val="100000"/>
              </a:lnSpc>
              <a:spcBef>
                <a:spcPts val="5"/>
              </a:spcBef>
            </a:pPr>
            <a:endParaRPr sz="1300">
              <a:latin typeface="Times New Roman"/>
              <a:cs typeface="Times New Roman"/>
            </a:endParaRPr>
          </a:p>
          <a:p>
            <a:pPr marL="398145" lvl="2" indent="-384810">
              <a:lnSpc>
                <a:spcPct val="100000"/>
              </a:lnSpc>
              <a:buFont typeface="Times New Roman"/>
              <a:buAutoNum type="arabicPeriod" startAt="2"/>
              <a:tabLst>
                <a:tab pos="398780" algn="l"/>
              </a:tabLst>
            </a:pPr>
            <a:r>
              <a:rPr sz="1200" b="1" spc="-5" dirty="0">
                <a:latin typeface="Times New Roman"/>
                <a:cs typeface="Times New Roman"/>
              </a:rPr>
              <a:t>BACKEND:</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7145">
              <a:lnSpc>
                <a:spcPct val="100000"/>
              </a:lnSpc>
            </a:pP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back</a:t>
            </a:r>
            <a:r>
              <a:rPr sz="1200" spc="-10" dirty="0">
                <a:latin typeface="Times New Roman"/>
                <a:cs typeface="Times New Roman"/>
              </a:rPr>
              <a:t> </a:t>
            </a:r>
            <a:r>
              <a:rPr sz="1200" spc="-5" dirty="0">
                <a:latin typeface="Times New Roman"/>
                <a:cs typeface="Times New Roman"/>
              </a:rPr>
              <a:t>end</a:t>
            </a:r>
            <a:r>
              <a:rPr sz="1200" spc="10" dirty="0">
                <a:latin typeface="Times New Roman"/>
                <a:cs typeface="Times New Roman"/>
              </a:rPr>
              <a:t> </a:t>
            </a:r>
            <a:r>
              <a:rPr sz="1200" spc="-5" dirty="0">
                <a:latin typeface="Times New Roman"/>
                <a:cs typeface="Times New Roman"/>
              </a:rPr>
              <a:t>is</a:t>
            </a:r>
            <a:r>
              <a:rPr sz="1200" spc="5" dirty="0">
                <a:latin typeface="Times New Roman"/>
                <a:cs typeface="Times New Roman"/>
              </a:rPr>
              <a:t> </a:t>
            </a:r>
            <a:r>
              <a:rPr sz="1200" spc="-5" dirty="0">
                <a:latin typeface="Times New Roman"/>
                <a:cs typeface="Times New Roman"/>
              </a:rPr>
              <a:t>implemented</a:t>
            </a:r>
            <a:r>
              <a:rPr sz="1200" dirty="0">
                <a:latin typeface="Times New Roman"/>
                <a:cs typeface="Times New Roman"/>
              </a:rPr>
              <a:t> using</a:t>
            </a:r>
            <a:r>
              <a:rPr sz="1200" spc="-15" dirty="0">
                <a:latin typeface="Times New Roman"/>
                <a:cs typeface="Times New Roman"/>
              </a:rPr>
              <a:t> </a:t>
            </a:r>
            <a:r>
              <a:rPr sz="1200" spc="-5" dirty="0">
                <a:latin typeface="Times New Roman"/>
                <a:cs typeface="Times New Roman"/>
              </a:rPr>
              <a:t>MySQL</a:t>
            </a:r>
            <a:r>
              <a:rPr sz="1200" spc="-30" dirty="0">
                <a:latin typeface="Times New Roman"/>
                <a:cs typeface="Times New Roman"/>
              </a:rPr>
              <a:t> </a:t>
            </a:r>
            <a:r>
              <a:rPr sz="1200" dirty="0">
                <a:latin typeface="Times New Roman"/>
                <a:cs typeface="Times New Roman"/>
              </a:rPr>
              <a:t>which</a:t>
            </a:r>
            <a:r>
              <a:rPr sz="1200" spc="-15" dirty="0">
                <a:latin typeface="Times New Roman"/>
                <a:cs typeface="Times New Roman"/>
              </a:rPr>
              <a:t> </a:t>
            </a:r>
            <a:r>
              <a:rPr sz="1200" spc="-5" dirty="0">
                <a:latin typeface="Times New Roman"/>
                <a:cs typeface="Times New Roman"/>
              </a:rPr>
              <a:t>is</a:t>
            </a:r>
            <a:r>
              <a:rPr sz="1200" spc="-20" dirty="0">
                <a:latin typeface="Times New Roman"/>
                <a:cs typeface="Times New Roman"/>
              </a:rPr>
              <a:t> </a:t>
            </a:r>
            <a:r>
              <a:rPr sz="1200" spc="-5" dirty="0">
                <a:latin typeface="Times New Roman"/>
                <a:cs typeface="Times New Roman"/>
              </a:rPr>
              <a:t>used</a:t>
            </a:r>
            <a:r>
              <a:rPr sz="1200" spc="-1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spc="-5" dirty="0">
                <a:latin typeface="Times New Roman"/>
                <a:cs typeface="Times New Roman"/>
              </a:rPr>
              <a:t>design</a:t>
            </a:r>
            <a:r>
              <a:rPr sz="1200" spc="-25" dirty="0">
                <a:latin typeface="Times New Roman"/>
                <a:cs typeface="Times New Roman"/>
              </a:rPr>
              <a:t> </a:t>
            </a:r>
            <a:r>
              <a:rPr sz="1200" dirty="0">
                <a:latin typeface="Times New Roman"/>
                <a:cs typeface="Times New Roman"/>
              </a:rPr>
              <a:t>databases.</a:t>
            </a:r>
            <a:endParaRPr sz="1200">
              <a:latin typeface="Times New Roman"/>
              <a:cs typeface="Times New Roman"/>
            </a:endParaRPr>
          </a:p>
          <a:p>
            <a:pPr>
              <a:lnSpc>
                <a:spcPct val="100000"/>
              </a:lnSpc>
              <a:spcBef>
                <a:spcPts val="15"/>
              </a:spcBef>
            </a:pPr>
            <a:endParaRPr sz="1200">
              <a:latin typeface="Times New Roman"/>
              <a:cs typeface="Times New Roman"/>
            </a:endParaRPr>
          </a:p>
          <a:p>
            <a:pPr marL="17145">
              <a:lnSpc>
                <a:spcPct val="100000"/>
              </a:lnSpc>
            </a:pPr>
            <a:r>
              <a:rPr sz="1200" b="1" spc="-5" dirty="0">
                <a:latin typeface="Times New Roman"/>
                <a:cs typeface="Times New Roman"/>
              </a:rPr>
              <a:t>MySQL:</a:t>
            </a:r>
            <a:endParaRPr sz="1200">
              <a:latin typeface="Times New Roman"/>
              <a:cs typeface="Times New Roman"/>
            </a:endParaRPr>
          </a:p>
          <a:p>
            <a:pPr>
              <a:lnSpc>
                <a:spcPct val="100000"/>
              </a:lnSpc>
              <a:spcBef>
                <a:spcPts val="35"/>
              </a:spcBef>
            </a:pPr>
            <a:endParaRPr sz="1150">
              <a:latin typeface="Times New Roman"/>
              <a:cs typeface="Times New Roman"/>
            </a:endParaRPr>
          </a:p>
          <a:p>
            <a:pPr marL="17145" marR="49530" algn="just">
              <a:lnSpc>
                <a:spcPts val="1380"/>
              </a:lnSpc>
            </a:pPr>
            <a:r>
              <a:rPr sz="1200" spc="-5" dirty="0">
                <a:latin typeface="Times New Roman"/>
                <a:cs typeface="Times New Roman"/>
              </a:rPr>
              <a:t>MySQL is </a:t>
            </a:r>
            <a:r>
              <a:rPr sz="1200" dirty="0">
                <a:latin typeface="Times New Roman"/>
                <a:cs typeface="Times New Roman"/>
              </a:rPr>
              <a:t>the </a:t>
            </a:r>
            <a:r>
              <a:rPr sz="1200" spc="-5" dirty="0">
                <a:latin typeface="Times New Roman"/>
                <a:cs typeface="Times New Roman"/>
              </a:rPr>
              <a:t>world's </a:t>
            </a:r>
            <a:r>
              <a:rPr sz="1200" dirty="0">
                <a:latin typeface="Times New Roman"/>
                <a:cs typeface="Times New Roman"/>
              </a:rPr>
              <a:t>second most widely </a:t>
            </a:r>
            <a:r>
              <a:rPr sz="1200" spc="-5" dirty="0">
                <a:latin typeface="Times New Roman"/>
                <a:cs typeface="Times New Roman"/>
              </a:rPr>
              <a:t>used open-source </a:t>
            </a:r>
            <a:r>
              <a:rPr sz="1200" dirty="0">
                <a:latin typeface="Times New Roman"/>
                <a:cs typeface="Times New Roman"/>
              </a:rPr>
              <a:t>relational </a:t>
            </a:r>
            <a:r>
              <a:rPr sz="1200" spc="-5" dirty="0">
                <a:latin typeface="Times New Roman"/>
                <a:cs typeface="Times New Roman"/>
              </a:rPr>
              <a:t>database management </a:t>
            </a:r>
            <a:r>
              <a:rPr sz="1200" dirty="0">
                <a:latin typeface="Times New Roman"/>
                <a:cs typeface="Times New Roman"/>
              </a:rPr>
              <a:t> </a:t>
            </a:r>
            <a:r>
              <a:rPr sz="1200" spc="-5" dirty="0">
                <a:latin typeface="Times New Roman"/>
                <a:cs typeface="Times New Roman"/>
              </a:rPr>
              <a:t>system</a:t>
            </a:r>
            <a:r>
              <a:rPr sz="1200" spc="-35" dirty="0">
                <a:latin typeface="Times New Roman"/>
                <a:cs typeface="Times New Roman"/>
              </a:rPr>
              <a:t> </a:t>
            </a:r>
            <a:r>
              <a:rPr sz="1200" spc="-5" dirty="0">
                <a:latin typeface="Times New Roman"/>
                <a:cs typeface="Times New Roman"/>
              </a:rPr>
              <a:t>(RDBMS).</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SQL</a:t>
            </a:r>
            <a:r>
              <a:rPr sz="1200" spc="-35" dirty="0">
                <a:latin typeface="Times New Roman"/>
                <a:cs typeface="Times New Roman"/>
              </a:rPr>
              <a:t> </a:t>
            </a:r>
            <a:r>
              <a:rPr sz="1200" dirty="0">
                <a:latin typeface="Times New Roman"/>
                <a:cs typeface="Times New Roman"/>
              </a:rPr>
              <a:t>phrase</a:t>
            </a:r>
            <a:r>
              <a:rPr sz="1200" spc="15" dirty="0">
                <a:latin typeface="Times New Roman"/>
                <a:cs typeface="Times New Roman"/>
              </a:rPr>
              <a:t> </a:t>
            </a:r>
            <a:r>
              <a:rPr sz="1200" spc="-5" dirty="0">
                <a:latin typeface="Times New Roman"/>
                <a:cs typeface="Times New Roman"/>
              </a:rPr>
              <a:t>stands</a:t>
            </a:r>
            <a:r>
              <a:rPr sz="1200" spc="20"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spc="-5" dirty="0">
                <a:latin typeface="Times New Roman"/>
                <a:cs typeface="Times New Roman"/>
              </a:rPr>
              <a:t>Structured</a:t>
            </a:r>
            <a:r>
              <a:rPr sz="1200" spc="15" dirty="0">
                <a:latin typeface="Times New Roman"/>
                <a:cs typeface="Times New Roman"/>
              </a:rPr>
              <a:t> </a:t>
            </a:r>
            <a:r>
              <a:rPr sz="1200" dirty="0">
                <a:latin typeface="Times New Roman"/>
                <a:cs typeface="Times New Roman"/>
              </a:rPr>
              <a:t>Query</a:t>
            </a:r>
            <a:r>
              <a:rPr sz="1200" spc="-50" dirty="0">
                <a:latin typeface="Times New Roman"/>
                <a:cs typeface="Times New Roman"/>
              </a:rPr>
              <a:t> </a:t>
            </a:r>
            <a:r>
              <a:rPr sz="1200" spc="-5" dirty="0">
                <a:latin typeface="Times New Roman"/>
                <a:cs typeface="Times New Roman"/>
              </a:rPr>
              <a:t>Language.</a:t>
            </a:r>
            <a:endParaRPr sz="1200">
              <a:latin typeface="Times New Roman"/>
              <a:cs typeface="Times New Roman"/>
            </a:endParaRPr>
          </a:p>
          <a:p>
            <a:pPr>
              <a:lnSpc>
                <a:spcPct val="100000"/>
              </a:lnSpc>
              <a:spcBef>
                <a:spcPts val="10"/>
              </a:spcBef>
            </a:pPr>
            <a:endParaRPr sz="1150">
              <a:latin typeface="Times New Roman"/>
              <a:cs typeface="Times New Roman"/>
            </a:endParaRPr>
          </a:p>
          <a:p>
            <a:pPr marL="17145">
              <a:lnSpc>
                <a:spcPct val="100000"/>
              </a:lnSpc>
            </a:pPr>
            <a:r>
              <a:rPr sz="1200" b="1" spc="-5" dirty="0">
                <a:latin typeface="Times New Roman"/>
                <a:cs typeface="Times New Roman"/>
              </a:rPr>
              <a:t>Spring-Boot:</a:t>
            </a:r>
            <a:endParaRPr sz="120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19</a:t>
            </a:r>
            <a:r>
              <a:rPr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902004" y="1209802"/>
            <a:ext cx="5979795" cy="1258570"/>
          </a:xfrm>
          <a:prstGeom prst="rect">
            <a:avLst/>
          </a:prstGeom>
        </p:spPr>
        <p:txBody>
          <a:bodyPr vert="horz" wrap="square" lIns="0" tIns="20320" rIns="0" bIns="0" rtlCol="0">
            <a:spAutoFit/>
          </a:bodyPr>
          <a:lstStyle/>
          <a:p>
            <a:pPr marL="12700" marR="5080" algn="just">
              <a:lnSpc>
                <a:spcPct val="95700"/>
              </a:lnSpc>
              <a:spcBef>
                <a:spcPts val="160"/>
              </a:spcBef>
            </a:pPr>
            <a:r>
              <a:rPr sz="1200" dirty="0">
                <a:latin typeface="Times New Roman"/>
                <a:cs typeface="Times New Roman"/>
              </a:rPr>
              <a:t>This </a:t>
            </a:r>
            <a:r>
              <a:rPr sz="1200" spc="-5" dirty="0">
                <a:latin typeface="Times New Roman"/>
                <a:cs typeface="Times New Roman"/>
              </a:rPr>
              <a:t>is used </a:t>
            </a:r>
            <a:r>
              <a:rPr sz="1200" dirty="0">
                <a:latin typeface="Times New Roman"/>
                <a:cs typeface="Times New Roman"/>
              </a:rPr>
              <a:t>to </a:t>
            </a:r>
            <a:r>
              <a:rPr sz="1200" spc="-5" dirty="0">
                <a:latin typeface="Times New Roman"/>
                <a:cs typeface="Times New Roman"/>
              </a:rPr>
              <a:t>connect </a:t>
            </a:r>
            <a:r>
              <a:rPr sz="1200" dirty="0">
                <a:latin typeface="Times New Roman"/>
                <a:cs typeface="Times New Roman"/>
              </a:rPr>
              <a:t>MYSQL </a:t>
            </a:r>
            <a:r>
              <a:rPr sz="1200" spc="-5" dirty="0">
                <a:latin typeface="Times New Roman"/>
                <a:cs typeface="Times New Roman"/>
              </a:rPr>
              <a:t>and fetch </a:t>
            </a:r>
            <a:r>
              <a:rPr sz="1200" dirty="0">
                <a:latin typeface="Times New Roman"/>
                <a:cs typeface="Times New Roman"/>
              </a:rPr>
              <a:t>data from </a:t>
            </a:r>
            <a:r>
              <a:rPr sz="1200" spc="-5" dirty="0">
                <a:latin typeface="Times New Roman"/>
                <a:cs typeface="Times New Roman"/>
              </a:rPr>
              <a:t>database and </a:t>
            </a:r>
            <a:r>
              <a:rPr sz="1200" dirty="0">
                <a:latin typeface="Times New Roman"/>
                <a:cs typeface="Times New Roman"/>
              </a:rPr>
              <a:t>store the </a:t>
            </a:r>
            <a:r>
              <a:rPr sz="1200" spc="-5" dirty="0">
                <a:latin typeface="Times New Roman"/>
                <a:cs typeface="Times New Roman"/>
              </a:rPr>
              <a:t>data </a:t>
            </a:r>
            <a:r>
              <a:rPr sz="1200" dirty="0">
                <a:latin typeface="Times New Roman"/>
                <a:cs typeface="Times New Roman"/>
              </a:rPr>
              <a:t>in </a:t>
            </a:r>
            <a:r>
              <a:rPr sz="1200" spc="-5" dirty="0">
                <a:latin typeface="Times New Roman"/>
                <a:cs typeface="Times New Roman"/>
              </a:rPr>
              <a:t>database. </a:t>
            </a:r>
            <a:r>
              <a:rPr sz="1200" dirty="0">
                <a:latin typeface="Times New Roman"/>
                <a:cs typeface="Times New Roman"/>
              </a:rPr>
              <a:t>The </a:t>
            </a:r>
            <a:r>
              <a:rPr sz="1200" spc="5" dirty="0">
                <a:latin typeface="Times New Roman"/>
                <a:cs typeface="Times New Roman"/>
              </a:rPr>
              <a:t> </a:t>
            </a:r>
            <a:r>
              <a:rPr sz="1200" dirty="0">
                <a:latin typeface="Times New Roman"/>
                <a:cs typeface="Times New Roman"/>
              </a:rPr>
              <a:t>Spring </a:t>
            </a:r>
            <a:r>
              <a:rPr sz="1200" spc="-5" dirty="0">
                <a:latin typeface="Times New Roman"/>
                <a:cs typeface="Times New Roman"/>
              </a:rPr>
              <a:t>Framework is </a:t>
            </a:r>
            <a:r>
              <a:rPr sz="1200" dirty="0">
                <a:latin typeface="Times New Roman"/>
                <a:cs typeface="Times New Roman"/>
              </a:rPr>
              <a:t>a</a:t>
            </a:r>
            <a:r>
              <a:rPr sz="1200" dirty="0">
                <a:latin typeface="Times New Roman"/>
                <a:cs typeface="Times New Roman"/>
                <a:hlinkClick r:id="rId2"/>
              </a:rPr>
              <a:t>n </a:t>
            </a:r>
            <a:r>
              <a:rPr sz="1200" spc="-5" dirty="0">
                <a:latin typeface="Times New Roman"/>
                <a:cs typeface="Times New Roman"/>
                <a:hlinkClick r:id="rId2"/>
              </a:rPr>
              <a:t>application framework </a:t>
            </a:r>
            <a:r>
              <a:rPr sz="1200" spc="-5" dirty="0">
                <a:latin typeface="Times New Roman"/>
                <a:cs typeface="Times New Roman"/>
              </a:rPr>
              <a:t>and </a:t>
            </a:r>
            <a:r>
              <a:rPr sz="1200" spc="-5" dirty="0">
                <a:latin typeface="Times New Roman"/>
                <a:cs typeface="Times New Roman"/>
                <a:hlinkClick r:id="rId3"/>
              </a:rPr>
              <a:t>inversion </a:t>
            </a:r>
            <a:r>
              <a:rPr sz="1200" dirty="0">
                <a:latin typeface="Times New Roman"/>
                <a:cs typeface="Times New Roman"/>
                <a:hlinkClick r:id="rId3"/>
              </a:rPr>
              <a:t>of </a:t>
            </a:r>
            <a:r>
              <a:rPr sz="1200" spc="-5" dirty="0">
                <a:latin typeface="Times New Roman"/>
                <a:cs typeface="Times New Roman"/>
                <a:hlinkClick r:id="rId3"/>
              </a:rPr>
              <a:t>control container </a:t>
            </a:r>
            <a:r>
              <a:rPr sz="1200" dirty="0">
                <a:latin typeface="Times New Roman"/>
                <a:cs typeface="Times New Roman"/>
              </a:rPr>
              <a:t>for the </a:t>
            </a:r>
            <a:r>
              <a:rPr sz="1200" dirty="0">
                <a:latin typeface="Times New Roman"/>
                <a:cs typeface="Times New Roman"/>
                <a:hlinkClick r:id="rId4"/>
              </a:rPr>
              <a:t>Java </a:t>
            </a:r>
            <a:r>
              <a:rPr sz="1200" spc="5" dirty="0">
                <a:latin typeface="Times New Roman"/>
                <a:cs typeface="Times New Roman"/>
              </a:rPr>
              <a:t> </a:t>
            </a:r>
            <a:r>
              <a:rPr sz="1200" spc="-5" dirty="0">
                <a:latin typeface="Times New Roman"/>
                <a:cs typeface="Times New Roman"/>
                <a:hlinkClick r:id="rId4"/>
              </a:rPr>
              <a:t>platform.</a:t>
            </a:r>
            <a:r>
              <a:rPr sz="1200" spc="-5" dirty="0">
                <a:latin typeface="Times New Roman"/>
                <a:cs typeface="Times New Roman"/>
              </a:rPr>
              <a:t> </a:t>
            </a:r>
            <a:r>
              <a:rPr sz="1200" dirty="0">
                <a:latin typeface="Times New Roman"/>
                <a:cs typeface="Times New Roman"/>
              </a:rPr>
              <a:t>The </a:t>
            </a:r>
            <a:r>
              <a:rPr sz="1200" spc="-5" dirty="0">
                <a:latin typeface="Times New Roman"/>
                <a:cs typeface="Times New Roman"/>
              </a:rPr>
              <a:t>framework's </a:t>
            </a:r>
            <a:r>
              <a:rPr sz="1200" dirty="0">
                <a:latin typeface="Times New Roman"/>
                <a:cs typeface="Times New Roman"/>
              </a:rPr>
              <a:t>core </a:t>
            </a:r>
            <a:r>
              <a:rPr sz="1200" spc="-5" dirty="0">
                <a:latin typeface="Times New Roman"/>
                <a:cs typeface="Times New Roman"/>
              </a:rPr>
              <a:t>features can </a:t>
            </a:r>
            <a:r>
              <a:rPr sz="1200" dirty="0">
                <a:latin typeface="Times New Roman"/>
                <a:cs typeface="Times New Roman"/>
              </a:rPr>
              <a:t>be </a:t>
            </a:r>
            <a:r>
              <a:rPr sz="1200" spc="-5" dirty="0">
                <a:latin typeface="Times New Roman"/>
                <a:cs typeface="Times New Roman"/>
              </a:rPr>
              <a:t>used </a:t>
            </a:r>
            <a:r>
              <a:rPr sz="1200" spc="5" dirty="0">
                <a:latin typeface="Times New Roman"/>
                <a:cs typeface="Times New Roman"/>
              </a:rPr>
              <a:t>by any </a:t>
            </a:r>
            <a:r>
              <a:rPr sz="1200" dirty="0">
                <a:latin typeface="Times New Roman"/>
                <a:cs typeface="Times New Roman"/>
              </a:rPr>
              <a:t>Java </a:t>
            </a:r>
            <a:r>
              <a:rPr sz="1200" spc="-5" dirty="0">
                <a:latin typeface="Times New Roman"/>
                <a:cs typeface="Times New Roman"/>
              </a:rPr>
              <a:t>application, </a:t>
            </a:r>
            <a:r>
              <a:rPr sz="1200" dirty="0">
                <a:latin typeface="Times New Roman"/>
                <a:cs typeface="Times New Roman"/>
              </a:rPr>
              <a:t>but </a:t>
            </a:r>
            <a:r>
              <a:rPr sz="1200" spc="-5" dirty="0">
                <a:latin typeface="Times New Roman"/>
                <a:cs typeface="Times New Roman"/>
              </a:rPr>
              <a:t>there are </a:t>
            </a:r>
            <a:r>
              <a:rPr sz="1200" dirty="0">
                <a:latin typeface="Times New Roman"/>
                <a:cs typeface="Times New Roman"/>
              </a:rPr>
              <a:t> extensions for building </a:t>
            </a:r>
            <a:r>
              <a:rPr sz="1200" spc="-5" dirty="0">
                <a:latin typeface="Times New Roman"/>
                <a:cs typeface="Times New Roman"/>
              </a:rPr>
              <a:t>web applications </a:t>
            </a:r>
            <a:r>
              <a:rPr sz="1200" dirty="0">
                <a:latin typeface="Times New Roman"/>
                <a:cs typeface="Times New Roman"/>
              </a:rPr>
              <a:t>on top of the </a:t>
            </a:r>
            <a:r>
              <a:rPr sz="1200" dirty="0">
                <a:latin typeface="Times New Roman"/>
                <a:cs typeface="Times New Roman"/>
                <a:hlinkClick r:id="rId5"/>
              </a:rPr>
              <a:t>Java EE</a:t>
            </a:r>
            <a:r>
              <a:rPr sz="1200" dirty="0">
                <a:latin typeface="Times New Roman"/>
                <a:cs typeface="Times New Roman"/>
              </a:rPr>
              <a:t> (Enterprise Edition) </a:t>
            </a:r>
            <a:r>
              <a:rPr sz="1200" spc="-5" dirty="0">
                <a:latin typeface="Times New Roman"/>
                <a:cs typeface="Times New Roman"/>
              </a:rPr>
              <a:t>platform. </a:t>
            </a:r>
            <a:r>
              <a:rPr sz="1200" dirty="0">
                <a:latin typeface="Times New Roman"/>
                <a:cs typeface="Times New Roman"/>
              </a:rPr>
              <a:t> </a:t>
            </a:r>
            <a:r>
              <a:rPr sz="1200" spc="-5" dirty="0">
                <a:latin typeface="Times New Roman"/>
                <a:cs typeface="Times New Roman"/>
              </a:rPr>
              <a:t>Although</a:t>
            </a:r>
            <a:r>
              <a:rPr sz="1200" spc="-5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5" dirty="0">
                <a:latin typeface="Times New Roman"/>
                <a:cs typeface="Times New Roman"/>
              </a:rPr>
              <a:t>framework</a:t>
            </a:r>
            <a:r>
              <a:rPr sz="1200" spc="-45" dirty="0">
                <a:latin typeface="Times New Roman"/>
                <a:cs typeface="Times New Roman"/>
              </a:rPr>
              <a:t> </a:t>
            </a:r>
            <a:r>
              <a:rPr sz="1200" spc="-5" dirty="0">
                <a:latin typeface="Times New Roman"/>
                <a:cs typeface="Times New Roman"/>
              </a:rPr>
              <a:t>does</a:t>
            </a:r>
            <a:r>
              <a:rPr sz="1200" spc="-35" dirty="0">
                <a:latin typeface="Times New Roman"/>
                <a:cs typeface="Times New Roman"/>
              </a:rPr>
              <a:t> </a:t>
            </a:r>
            <a:r>
              <a:rPr sz="1200" dirty="0">
                <a:latin typeface="Times New Roman"/>
                <a:cs typeface="Times New Roman"/>
              </a:rPr>
              <a:t>not</a:t>
            </a:r>
            <a:r>
              <a:rPr sz="1200" spc="-35" dirty="0">
                <a:latin typeface="Times New Roman"/>
                <a:cs typeface="Times New Roman"/>
              </a:rPr>
              <a:t> </a:t>
            </a:r>
            <a:r>
              <a:rPr sz="1200" dirty="0">
                <a:latin typeface="Times New Roman"/>
                <a:cs typeface="Times New Roman"/>
              </a:rPr>
              <a:t>impose</a:t>
            </a:r>
            <a:r>
              <a:rPr sz="1200" spc="-35" dirty="0">
                <a:latin typeface="Times New Roman"/>
                <a:cs typeface="Times New Roman"/>
              </a:rPr>
              <a:t> </a:t>
            </a:r>
            <a:r>
              <a:rPr sz="1200" dirty="0">
                <a:latin typeface="Times New Roman"/>
                <a:cs typeface="Times New Roman"/>
              </a:rPr>
              <a:t>any</a:t>
            </a:r>
            <a:r>
              <a:rPr sz="1200" spc="-60" dirty="0">
                <a:latin typeface="Times New Roman"/>
                <a:cs typeface="Times New Roman"/>
              </a:rPr>
              <a:t> </a:t>
            </a:r>
            <a:r>
              <a:rPr sz="1200" dirty="0">
                <a:latin typeface="Times New Roman"/>
                <a:cs typeface="Times New Roman"/>
              </a:rPr>
              <a:t>specific</a:t>
            </a:r>
            <a:r>
              <a:rPr sz="1200" spc="-5" dirty="0">
                <a:latin typeface="Times New Roman"/>
                <a:cs typeface="Times New Roman"/>
              </a:rPr>
              <a:t> </a:t>
            </a:r>
            <a:r>
              <a:rPr sz="1200" spc="-5" dirty="0">
                <a:latin typeface="Times New Roman"/>
                <a:cs typeface="Times New Roman"/>
                <a:hlinkClick r:id="rId6"/>
              </a:rPr>
              <a:t>programming</a:t>
            </a:r>
            <a:r>
              <a:rPr sz="1200" spc="-35" dirty="0">
                <a:latin typeface="Times New Roman"/>
                <a:cs typeface="Times New Roman"/>
                <a:hlinkClick r:id="rId6"/>
              </a:rPr>
              <a:t> </a:t>
            </a:r>
            <a:r>
              <a:rPr sz="1200" dirty="0">
                <a:latin typeface="Times New Roman"/>
                <a:cs typeface="Times New Roman"/>
                <a:hlinkClick r:id="rId6"/>
              </a:rPr>
              <a:t>model, </a:t>
            </a:r>
            <a:r>
              <a:rPr sz="1200" dirty="0">
                <a:latin typeface="Times New Roman"/>
                <a:cs typeface="Times New Roman"/>
              </a:rPr>
              <a:t>it</a:t>
            </a:r>
            <a:r>
              <a:rPr sz="1200" spc="-30" dirty="0">
                <a:latin typeface="Times New Roman"/>
                <a:cs typeface="Times New Roman"/>
              </a:rPr>
              <a:t> </a:t>
            </a:r>
            <a:r>
              <a:rPr sz="1200" spc="-5" dirty="0">
                <a:latin typeface="Times New Roman"/>
                <a:cs typeface="Times New Roman"/>
              </a:rPr>
              <a:t>has</a:t>
            </a:r>
            <a:r>
              <a:rPr sz="1200" spc="-35" dirty="0">
                <a:latin typeface="Times New Roman"/>
                <a:cs typeface="Times New Roman"/>
              </a:rPr>
              <a:t> </a:t>
            </a:r>
            <a:r>
              <a:rPr sz="1200" dirty="0">
                <a:latin typeface="Times New Roman"/>
                <a:cs typeface="Times New Roman"/>
              </a:rPr>
              <a:t>become</a:t>
            </a:r>
            <a:r>
              <a:rPr sz="1200" spc="-45" dirty="0">
                <a:latin typeface="Times New Roman"/>
                <a:cs typeface="Times New Roman"/>
              </a:rPr>
              <a:t> </a:t>
            </a:r>
            <a:r>
              <a:rPr sz="1200" dirty="0">
                <a:latin typeface="Times New Roman"/>
                <a:cs typeface="Times New Roman"/>
              </a:rPr>
              <a:t>popular </a:t>
            </a:r>
            <a:r>
              <a:rPr sz="1200" spc="-285" dirty="0">
                <a:latin typeface="Times New Roman"/>
                <a:cs typeface="Times New Roman"/>
              </a:rPr>
              <a:t> </a:t>
            </a:r>
            <a:r>
              <a:rPr sz="1200" dirty="0">
                <a:latin typeface="Times New Roman"/>
                <a:cs typeface="Times New Roman"/>
              </a:rPr>
              <a:t>in the Java community </a:t>
            </a:r>
            <a:r>
              <a:rPr sz="1200" spc="-5" dirty="0">
                <a:latin typeface="Times New Roman"/>
                <a:cs typeface="Times New Roman"/>
              </a:rPr>
              <a:t>as an addition </a:t>
            </a:r>
            <a:r>
              <a:rPr sz="1200" dirty="0">
                <a:latin typeface="Times New Roman"/>
                <a:cs typeface="Times New Roman"/>
              </a:rPr>
              <a:t>to the </a:t>
            </a:r>
            <a:r>
              <a:rPr sz="1200" spc="-5" dirty="0">
                <a:latin typeface="Times New Roman"/>
                <a:cs typeface="Times New Roman"/>
                <a:hlinkClick r:id="rId7"/>
              </a:rPr>
              <a:t>Enterprise JavaBeans</a:t>
            </a:r>
            <a:r>
              <a:rPr sz="1200" spc="-5" dirty="0">
                <a:latin typeface="Times New Roman"/>
                <a:cs typeface="Times New Roman"/>
              </a:rPr>
              <a:t> (EJB) </a:t>
            </a:r>
            <a:r>
              <a:rPr sz="1200" dirty="0">
                <a:latin typeface="Times New Roman"/>
                <a:cs typeface="Times New Roman"/>
              </a:rPr>
              <a:t>model. The Spring </a:t>
            </a:r>
            <a:r>
              <a:rPr sz="1200" spc="5" dirty="0">
                <a:latin typeface="Times New Roman"/>
                <a:cs typeface="Times New Roman"/>
              </a:rPr>
              <a:t> </a:t>
            </a:r>
            <a:r>
              <a:rPr sz="1200" spc="-5" dirty="0">
                <a:latin typeface="Times New Roman"/>
                <a:cs typeface="Times New Roman"/>
              </a:rPr>
              <a:t>Framework</a:t>
            </a:r>
            <a:r>
              <a:rPr sz="1200" spc="5" dirty="0">
                <a:latin typeface="Times New Roman"/>
                <a:cs typeface="Times New Roman"/>
              </a:rPr>
              <a:t> </a:t>
            </a:r>
            <a:r>
              <a:rPr sz="1200" spc="-5" dirty="0">
                <a:latin typeface="Times New Roman"/>
                <a:cs typeface="Times New Roman"/>
              </a:rPr>
              <a:t>is</a:t>
            </a:r>
            <a:r>
              <a:rPr sz="1200" dirty="0">
                <a:latin typeface="Times New Roman"/>
                <a:cs typeface="Times New Roman"/>
              </a:rPr>
              <a:t> Open-source</a:t>
            </a:r>
            <a:r>
              <a:rPr sz="1200" spc="10" dirty="0">
                <a:latin typeface="Times New Roman"/>
                <a:cs typeface="Times New Roman"/>
              </a:rPr>
              <a:t> </a:t>
            </a:r>
            <a:r>
              <a:rPr sz="1200" spc="-5" dirty="0">
                <a:latin typeface="Times New Roman"/>
                <a:cs typeface="Times New Roman"/>
              </a:rPr>
              <a:t>Framework.</a:t>
            </a:r>
            <a:endParaRPr sz="1200">
              <a:latin typeface="Times New Roman"/>
              <a:cs typeface="Times New Roman"/>
            </a:endParaRPr>
          </a:p>
        </p:txBody>
      </p:sp>
      <p:sp>
        <p:nvSpPr>
          <p:cNvPr id="5" name="object 5"/>
          <p:cNvSpPr txBox="1"/>
          <p:nvPr/>
        </p:nvSpPr>
        <p:spPr>
          <a:xfrm>
            <a:off x="3136519" y="3636391"/>
            <a:ext cx="111633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0</a:t>
            </a:r>
            <a:r>
              <a:rPr sz="1600" b="1" spc="-45" dirty="0">
                <a:latin typeface="Times New Roman"/>
                <a:cs typeface="Times New Roman"/>
              </a:rPr>
              <a:t> </a:t>
            </a:r>
            <a:r>
              <a:rPr sz="1600" b="1" spc="-5" dirty="0">
                <a:latin typeface="Times New Roman"/>
                <a:cs typeface="Times New Roman"/>
              </a:rPr>
              <a:t>Level</a:t>
            </a:r>
            <a:r>
              <a:rPr sz="1600" b="1" spc="-45" dirty="0">
                <a:latin typeface="Times New Roman"/>
                <a:cs typeface="Times New Roman"/>
              </a:rPr>
              <a:t> </a:t>
            </a:r>
            <a:r>
              <a:rPr sz="1600" b="1" spc="-5" dirty="0">
                <a:latin typeface="Times New Roman"/>
                <a:cs typeface="Times New Roman"/>
              </a:rPr>
              <a:t>DFD</a:t>
            </a:r>
            <a:endParaRPr sz="1600">
              <a:latin typeface="Times New Roman"/>
              <a:cs typeface="Times New Roman"/>
            </a:endParaRPr>
          </a:p>
        </p:txBody>
      </p:sp>
      <p:sp>
        <p:nvSpPr>
          <p:cNvPr id="6" name="object 6"/>
          <p:cNvSpPr txBox="1"/>
          <p:nvPr/>
        </p:nvSpPr>
        <p:spPr>
          <a:xfrm>
            <a:off x="2334514" y="7320533"/>
            <a:ext cx="1645285" cy="239395"/>
          </a:xfrm>
          <a:prstGeom prst="rect">
            <a:avLst/>
          </a:prstGeom>
        </p:spPr>
        <p:txBody>
          <a:bodyPr vert="horz" wrap="square" lIns="0" tIns="12700" rIns="0" bIns="0" rtlCol="0">
            <a:spAutoFit/>
          </a:bodyPr>
          <a:lstStyle/>
          <a:p>
            <a:pPr marL="12700">
              <a:lnSpc>
                <a:spcPct val="100000"/>
              </a:lnSpc>
              <a:spcBef>
                <a:spcPts val="100"/>
              </a:spcBef>
            </a:pPr>
            <a:r>
              <a:rPr sz="1400" b="1" i="1" dirty="0">
                <a:solidFill>
                  <a:srgbClr val="17406C"/>
                </a:solidFill>
                <a:latin typeface="Times New Roman"/>
                <a:cs typeface="Times New Roman"/>
              </a:rPr>
              <a:t>Figure</a:t>
            </a:r>
            <a:r>
              <a:rPr sz="1400" b="1" i="1" spc="-50" dirty="0">
                <a:solidFill>
                  <a:srgbClr val="17406C"/>
                </a:solidFill>
                <a:latin typeface="Times New Roman"/>
                <a:cs typeface="Times New Roman"/>
              </a:rPr>
              <a:t> </a:t>
            </a:r>
            <a:r>
              <a:rPr sz="1400" b="1" i="1" dirty="0">
                <a:solidFill>
                  <a:srgbClr val="17406C"/>
                </a:solidFill>
                <a:latin typeface="Times New Roman"/>
                <a:cs typeface="Times New Roman"/>
              </a:rPr>
              <a:t>4</a:t>
            </a:r>
            <a:r>
              <a:rPr sz="1400" b="1" i="1" spc="-25" dirty="0">
                <a:solidFill>
                  <a:srgbClr val="17406C"/>
                </a:solidFill>
                <a:latin typeface="Times New Roman"/>
                <a:cs typeface="Times New Roman"/>
              </a:rPr>
              <a:t> </a:t>
            </a:r>
            <a:r>
              <a:rPr sz="1400" b="1" i="1" dirty="0">
                <a:solidFill>
                  <a:srgbClr val="17406C"/>
                </a:solidFill>
                <a:latin typeface="Times New Roman"/>
                <a:cs typeface="Times New Roman"/>
              </a:rPr>
              <a:t>0</a:t>
            </a:r>
            <a:r>
              <a:rPr sz="1400" b="1" i="1" spc="-45" dirty="0">
                <a:solidFill>
                  <a:srgbClr val="17406C"/>
                </a:solidFill>
                <a:latin typeface="Times New Roman"/>
                <a:cs typeface="Times New Roman"/>
              </a:rPr>
              <a:t> </a:t>
            </a:r>
            <a:r>
              <a:rPr sz="1400" b="1" i="1" spc="-5" dirty="0">
                <a:solidFill>
                  <a:srgbClr val="17406C"/>
                </a:solidFill>
                <a:latin typeface="Times New Roman"/>
                <a:cs typeface="Times New Roman"/>
              </a:rPr>
              <a:t>Level</a:t>
            </a:r>
            <a:r>
              <a:rPr sz="1400" b="1" i="1" spc="-45" dirty="0">
                <a:solidFill>
                  <a:srgbClr val="17406C"/>
                </a:solidFill>
                <a:latin typeface="Times New Roman"/>
                <a:cs typeface="Times New Roman"/>
              </a:rPr>
              <a:t> </a:t>
            </a:r>
            <a:r>
              <a:rPr sz="1400" b="1" i="1" spc="-5" dirty="0">
                <a:solidFill>
                  <a:srgbClr val="17406C"/>
                </a:solidFill>
                <a:latin typeface="Times New Roman"/>
                <a:cs typeface="Times New Roman"/>
              </a:rPr>
              <a:t>DFD</a:t>
            </a:r>
            <a:endParaRPr sz="1400">
              <a:latin typeface="Times New Roman"/>
              <a:cs typeface="Times New Roman"/>
            </a:endParaRPr>
          </a:p>
        </p:txBody>
      </p:sp>
      <p:sp>
        <p:nvSpPr>
          <p:cNvPr id="9" name="object 9"/>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[2</a:t>
            </a:r>
            <a:r>
              <a:rPr lang="en-IN" dirty="0"/>
              <a:t>0</a:t>
            </a:r>
            <a:r>
              <a:rPr dirty="0"/>
              <a:t>]</a:t>
            </a:r>
          </a:p>
        </p:txBody>
      </p:sp>
      <p:pic>
        <p:nvPicPr>
          <p:cNvPr id="11" name="Picture 10">
            <a:extLst>
              <a:ext uri="{FF2B5EF4-FFF2-40B4-BE49-F238E27FC236}">
                <a16:creationId xmlns:a16="http://schemas.microsoft.com/office/drawing/2014/main" id="{D51EC18A-E283-7925-E37C-4A3F6A1044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004" y="4244213"/>
            <a:ext cx="6032195" cy="306412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3293490" y="1025398"/>
            <a:ext cx="2254885" cy="258404"/>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1Level</a:t>
            </a:r>
            <a:r>
              <a:rPr sz="1600" b="1" spc="-50" dirty="0">
                <a:latin typeface="Times New Roman"/>
                <a:cs typeface="Times New Roman"/>
              </a:rPr>
              <a:t> </a:t>
            </a:r>
            <a:r>
              <a:rPr sz="1600" b="1" spc="-5" dirty="0">
                <a:latin typeface="Times New Roman"/>
                <a:cs typeface="Times New Roman"/>
              </a:rPr>
              <a:t>DFD</a:t>
            </a:r>
            <a:r>
              <a:rPr sz="1600" b="1" spc="-50" dirty="0">
                <a:latin typeface="Times New Roman"/>
                <a:cs typeface="Times New Roman"/>
              </a:rPr>
              <a:t> </a:t>
            </a:r>
            <a:r>
              <a:rPr sz="1600" b="1" spc="-5" dirty="0">
                <a:latin typeface="Times New Roman"/>
                <a:cs typeface="Times New Roman"/>
              </a:rPr>
              <a:t>for</a:t>
            </a:r>
            <a:r>
              <a:rPr sz="1600" b="1" spc="-10" dirty="0">
                <a:latin typeface="Times New Roman"/>
                <a:cs typeface="Times New Roman"/>
              </a:rPr>
              <a:t> </a:t>
            </a:r>
            <a:r>
              <a:rPr lang="en-IN" sz="1600" b="1" spc="-5" dirty="0">
                <a:latin typeface="Times New Roman"/>
                <a:cs typeface="Times New Roman"/>
              </a:rPr>
              <a:t>User</a:t>
            </a:r>
            <a:endParaRPr sz="1600" dirty="0">
              <a:latin typeface="Times New Roman"/>
              <a:cs typeface="Times New Roman"/>
            </a:endParaRPr>
          </a:p>
        </p:txBody>
      </p:sp>
      <p:sp>
        <p:nvSpPr>
          <p:cNvPr id="5" name="object 5"/>
          <p:cNvSpPr txBox="1"/>
          <p:nvPr/>
        </p:nvSpPr>
        <p:spPr>
          <a:xfrm>
            <a:off x="2569591" y="6733413"/>
            <a:ext cx="2638425" cy="228909"/>
          </a:xfrm>
          <a:prstGeom prst="rect">
            <a:avLst/>
          </a:prstGeom>
        </p:spPr>
        <p:txBody>
          <a:bodyPr vert="horz" wrap="square" lIns="0" tIns="13335" rIns="0" bIns="0" rtlCol="0">
            <a:spAutoFit/>
          </a:bodyPr>
          <a:lstStyle/>
          <a:p>
            <a:pPr marL="12700">
              <a:lnSpc>
                <a:spcPct val="100000"/>
              </a:lnSpc>
              <a:spcBef>
                <a:spcPts val="105"/>
              </a:spcBef>
            </a:pPr>
            <a:r>
              <a:rPr sz="1400" b="1" i="1" dirty="0">
                <a:solidFill>
                  <a:srgbClr val="17406C"/>
                </a:solidFill>
                <a:latin typeface="Times New Roman"/>
                <a:cs typeface="Times New Roman"/>
              </a:rPr>
              <a:t>Figure</a:t>
            </a:r>
            <a:r>
              <a:rPr sz="1400" b="1" i="1" spc="-50" dirty="0">
                <a:solidFill>
                  <a:srgbClr val="17406C"/>
                </a:solidFill>
                <a:latin typeface="Times New Roman"/>
                <a:cs typeface="Times New Roman"/>
              </a:rPr>
              <a:t> </a:t>
            </a:r>
            <a:r>
              <a:rPr sz="1400" b="1" i="1" dirty="0">
                <a:solidFill>
                  <a:srgbClr val="17406C"/>
                </a:solidFill>
                <a:latin typeface="Times New Roman"/>
                <a:cs typeface="Times New Roman"/>
              </a:rPr>
              <a:t>5</a:t>
            </a:r>
            <a:r>
              <a:rPr sz="1400" b="1" i="1" spc="-40" dirty="0">
                <a:solidFill>
                  <a:srgbClr val="17406C"/>
                </a:solidFill>
                <a:latin typeface="Times New Roman"/>
                <a:cs typeface="Times New Roman"/>
              </a:rPr>
              <a:t> </a:t>
            </a:r>
            <a:r>
              <a:rPr sz="1400" b="1" i="1" dirty="0">
                <a:solidFill>
                  <a:srgbClr val="17406C"/>
                </a:solidFill>
                <a:latin typeface="Times New Roman"/>
                <a:cs typeface="Times New Roman"/>
              </a:rPr>
              <a:t>1</a:t>
            </a:r>
            <a:r>
              <a:rPr sz="1400" b="1" i="1" spc="-40" dirty="0">
                <a:solidFill>
                  <a:srgbClr val="17406C"/>
                </a:solidFill>
                <a:latin typeface="Times New Roman"/>
                <a:cs typeface="Times New Roman"/>
              </a:rPr>
              <a:t> </a:t>
            </a:r>
            <a:r>
              <a:rPr sz="1400" b="1" i="1" spc="-5" dirty="0">
                <a:solidFill>
                  <a:srgbClr val="17406C"/>
                </a:solidFill>
                <a:latin typeface="Times New Roman"/>
                <a:cs typeface="Times New Roman"/>
              </a:rPr>
              <a:t>Level</a:t>
            </a:r>
            <a:r>
              <a:rPr sz="1400" b="1" i="1" spc="-30" dirty="0">
                <a:solidFill>
                  <a:srgbClr val="17406C"/>
                </a:solidFill>
                <a:latin typeface="Times New Roman"/>
                <a:cs typeface="Times New Roman"/>
              </a:rPr>
              <a:t> </a:t>
            </a:r>
            <a:r>
              <a:rPr sz="1400" b="1" i="1" spc="-5" dirty="0">
                <a:solidFill>
                  <a:srgbClr val="17406C"/>
                </a:solidFill>
                <a:latin typeface="Times New Roman"/>
                <a:cs typeface="Times New Roman"/>
              </a:rPr>
              <a:t>DFD</a:t>
            </a:r>
            <a:r>
              <a:rPr sz="1400" b="1" i="1" spc="-25" dirty="0">
                <a:solidFill>
                  <a:srgbClr val="17406C"/>
                </a:solidFill>
                <a:latin typeface="Times New Roman"/>
                <a:cs typeface="Times New Roman"/>
              </a:rPr>
              <a:t> </a:t>
            </a:r>
            <a:r>
              <a:rPr sz="1400" b="1" i="1" dirty="0">
                <a:solidFill>
                  <a:srgbClr val="17406C"/>
                </a:solidFill>
                <a:latin typeface="Times New Roman"/>
                <a:cs typeface="Times New Roman"/>
              </a:rPr>
              <a:t>for</a:t>
            </a:r>
            <a:r>
              <a:rPr sz="1400" b="1" i="1" spc="-5" dirty="0">
                <a:solidFill>
                  <a:srgbClr val="17406C"/>
                </a:solidFill>
                <a:latin typeface="Times New Roman"/>
                <a:cs typeface="Times New Roman"/>
              </a:rPr>
              <a:t> </a:t>
            </a:r>
            <a:r>
              <a:rPr lang="en-IN" sz="1400" b="1" i="1" spc="-5" dirty="0">
                <a:solidFill>
                  <a:srgbClr val="17406C"/>
                </a:solidFill>
                <a:latin typeface="Times New Roman"/>
                <a:cs typeface="Times New Roman"/>
              </a:rPr>
              <a:t>User</a:t>
            </a:r>
            <a:endParaRPr sz="1400" dirty="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lang="en-IN" dirty="0"/>
              <a:t>[21</a:t>
            </a:r>
            <a:r>
              <a:rPr dirty="0"/>
              <a:t>]</a:t>
            </a:r>
          </a:p>
        </p:txBody>
      </p:sp>
      <p:pic>
        <p:nvPicPr>
          <p:cNvPr id="9" name="Picture 8">
            <a:extLst>
              <a:ext uri="{FF2B5EF4-FFF2-40B4-BE49-F238E27FC236}">
                <a16:creationId xmlns:a16="http://schemas.microsoft.com/office/drawing/2014/main" id="{6B94227F-465E-467E-D224-B223E0369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073" y="1752600"/>
            <a:ext cx="6308724" cy="4495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2903347" y="1214374"/>
            <a:ext cx="2468880" cy="258404"/>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1</a:t>
            </a:r>
            <a:r>
              <a:rPr sz="1600" b="1" spc="-15" dirty="0">
                <a:latin typeface="Times New Roman"/>
                <a:cs typeface="Times New Roman"/>
              </a:rPr>
              <a:t> </a:t>
            </a:r>
            <a:r>
              <a:rPr sz="1600" b="1" spc="-5" dirty="0">
                <a:latin typeface="Times New Roman"/>
                <a:cs typeface="Times New Roman"/>
              </a:rPr>
              <a:t>Level</a:t>
            </a:r>
            <a:r>
              <a:rPr sz="1600" b="1" spc="-20" dirty="0">
                <a:latin typeface="Times New Roman"/>
                <a:cs typeface="Times New Roman"/>
              </a:rPr>
              <a:t> </a:t>
            </a:r>
            <a:r>
              <a:rPr sz="1600" b="1" spc="-5" dirty="0">
                <a:latin typeface="Times New Roman"/>
                <a:cs typeface="Times New Roman"/>
              </a:rPr>
              <a:t>DFD</a:t>
            </a:r>
            <a:r>
              <a:rPr sz="1600" b="1" spc="-50" dirty="0">
                <a:latin typeface="Times New Roman"/>
                <a:cs typeface="Times New Roman"/>
              </a:rPr>
              <a:t> </a:t>
            </a:r>
            <a:r>
              <a:rPr sz="1600" b="1" spc="-5" dirty="0">
                <a:latin typeface="Times New Roman"/>
                <a:cs typeface="Times New Roman"/>
              </a:rPr>
              <a:t>for </a:t>
            </a:r>
            <a:r>
              <a:rPr lang="en-IN" sz="1600" b="1" spc="-5" dirty="0">
                <a:latin typeface="Times New Roman"/>
                <a:cs typeface="Times New Roman"/>
              </a:rPr>
              <a:t>Admin</a:t>
            </a:r>
            <a:endParaRPr sz="1600" dirty="0">
              <a:latin typeface="Times New Roman"/>
              <a:cs typeface="Times New Roman"/>
            </a:endParaRPr>
          </a:p>
        </p:txBody>
      </p:sp>
      <p:sp>
        <p:nvSpPr>
          <p:cNvPr id="5" name="object 5"/>
          <p:cNvSpPr txBox="1"/>
          <p:nvPr/>
        </p:nvSpPr>
        <p:spPr>
          <a:xfrm>
            <a:off x="2490342" y="7998714"/>
            <a:ext cx="2794000" cy="228268"/>
          </a:xfrm>
          <a:prstGeom prst="rect">
            <a:avLst/>
          </a:prstGeom>
        </p:spPr>
        <p:txBody>
          <a:bodyPr vert="horz" wrap="square" lIns="0" tIns="12700" rIns="0" bIns="0" rtlCol="0">
            <a:spAutoFit/>
          </a:bodyPr>
          <a:lstStyle/>
          <a:p>
            <a:pPr marL="12700">
              <a:lnSpc>
                <a:spcPct val="100000"/>
              </a:lnSpc>
              <a:spcBef>
                <a:spcPts val="100"/>
              </a:spcBef>
            </a:pPr>
            <a:r>
              <a:rPr sz="1400" b="1" i="1" dirty="0">
                <a:solidFill>
                  <a:srgbClr val="17406C"/>
                </a:solidFill>
                <a:latin typeface="Times New Roman"/>
                <a:cs typeface="Times New Roman"/>
              </a:rPr>
              <a:t>Figure</a:t>
            </a:r>
            <a:r>
              <a:rPr sz="1400" b="1" i="1" spc="-45" dirty="0">
                <a:solidFill>
                  <a:srgbClr val="17406C"/>
                </a:solidFill>
                <a:latin typeface="Times New Roman"/>
                <a:cs typeface="Times New Roman"/>
              </a:rPr>
              <a:t> </a:t>
            </a:r>
            <a:r>
              <a:rPr sz="1400" b="1" i="1" dirty="0">
                <a:solidFill>
                  <a:srgbClr val="17406C"/>
                </a:solidFill>
                <a:latin typeface="Times New Roman"/>
                <a:cs typeface="Times New Roman"/>
              </a:rPr>
              <a:t>6</a:t>
            </a:r>
            <a:r>
              <a:rPr sz="1400" b="1" i="1" spc="-15" dirty="0">
                <a:solidFill>
                  <a:srgbClr val="17406C"/>
                </a:solidFill>
                <a:latin typeface="Times New Roman"/>
                <a:cs typeface="Times New Roman"/>
              </a:rPr>
              <a:t> </a:t>
            </a:r>
            <a:r>
              <a:rPr sz="1400" b="1" i="1" dirty="0">
                <a:solidFill>
                  <a:srgbClr val="17406C"/>
                </a:solidFill>
                <a:latin typeface="Times New Roman"/>
                <a:cs typeface="Times New Roman"/>
              </a:rPr>
              <a:t>1</a:t>
            </a:r>
            <a:r>
              <a:rPr sz="1400" b="1" i="1" spc="-35" dirty="0">
                <a:solidFill>
                  <a:srgbClr val="17406C"/>
                </a:solidFill>
                <a:latin typeface="Times New Roman"/>
                <a:cs typeface="Times New Roman"/>
              </a:rPr>
              <a:t> </a:t>
            </a:r>
            <a:r>
              <a:rPr sz="1400" b="1" i="1" spc="-5" dirty="0">
                <a:solidFill>
                  <a:srgbClr val="17406C"/>
                </a:solidFill>
                <a:latin typeface="Times New Roman"/>
                <a:cs typeface="Times New Roman"/>
              </a:rPr>
              <a:t>Level</a:t>
            </a:r>
            <a:r>
              <a:rPr sz="1400" b="1" i="1" spc="-25" dirty="0">
                <a:solidFill>
                  <a:srgbClr val="17406C"/>
                </a:solidFill>
                <a:latin typeface="Times New Roman"/>
                <a:cs typeface="Times New Roman"/>
              </a:rPr>
              <a:t> </a:t>
            </a:r>
            <a:r>
              <a:rPr sz="1400" b="1" i="1" spc="-10" dirty="0">
                <a:solidFill>
                  <a:srgbClr val="17406C"/>
                </a:solidFill>
                <a:latin typeface="Times New Roman"/>
                <a:cs typeface="Times New Roman"/>
              </a:rPr>
              <a:t>DFD </a:t>
            </a:r>
            <a:r>
              <a:rPr sz="1400" b="1" i="1" dirty="0">
                <a:solidFill>
                  <a:srgbClr val="17406C"/>
                </a:solidFill>
                <a:latin typeface="Times New Roman"/>
                <a:cs typeface="Times New Roman"/>
              </a:rPr>
              <a:t>for </a:t>
            </a:r>
            <a:r>
              <a:rPr lang="en-IN" sz="1400" b="1" i="1" spc="-10" dirty="0">
                <a:solidFill>
                  <a:srgbClr val="17406C"/>
                </a:solidFill>
                <a:latin typeface="Times New Roman"/>
                <a:cs typeface="Times New Roman"/>
              </a:rPr>
              <a:t>Admin</a:t>
            </a:r>
            <a:endParaRPr sz="1400" dirty="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[2</a:t>
            </a:r>
            <a:r>
              <a:rPr lang="en-IN" dirty="0"/>
              <a:t>2</a:t>
            </a:r>
            <a:r>
              <a:rPr dirty="0"/>
              <a:t>]</a:t>
            </a:r>
          </a:p>
        </p:txBody>
      </p:sp>
      <p:pic>
        <p:nvPicPr>
          <p:cNvPr id="9" name="Picture 8">
            <a:extLst>
              <a:ext uri="{FF2B5EF4-FFF2-40B4-BE49-F238E27FC236}">
                <a16:creationId xmlns:a16="http://schemas.microsoft.com/office/drawing/2014/main" id="{016DA0B6-0B0C-7CF4-0126-4F613348F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259246"/>
            <a:ext cx="6248400" cy="45473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3258439" y="946150"/>
            <a:ext cx="125222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E</a:t>
            </a:r>
            <a:r>
              <a:rPr sz="1600" b="1" spc="-10" dirty="0">
                <a:latin typeface="Times New Roman"/>
                <a:cs typeface="Times New Roman"/>
              </a:rPr>
              <a:t>-</a:t>
            </a:r>
            <a:r>
              <a:rPr sz="1600" b="1" spc="-5" dirty="0">
                <a:latin typeface="Times New Roman"/>
                <a:cs typeface="Times New Roman"/>
              </a:rPr>
              <a:t>R</a:t>
            </a:r>
            <a:r>
              <a:rPr sz="1600" b="1" spc="-65" dirty="0">
                <a:latin typeface="Times New Roman"/>
                <a:cs typeface="Times New Roman"/>
              </a:rPr>
              <a:t> </a:t>
            </a:r>
            <a:r>
              <a:rPr sz="1600" b="1" spc="-5" dirty="0">
                <a:latin typeface="Times New Roman"/>
                <a:cs typeface="Times New Roman"/>
              </a:rPr>
              <a:t>Diagr</a:t>
            </a:r>
            <a:r>
              <a:rPr sz="1600" b="1" spc="10" dirty="0">
                <a:latin typeface="Times New Roman"/>
                <a:cs typeface="Times New Roman"/>
              </a:rPr>
              <a:t>a</a:t>
            </a:r>
            <a:r>
              <a:rPr sz="1600" b="1" spc="-15" dirty="0">
                <a:latin typeface="Times New Roman"/>
                <a:cs typeface="Times New Roman"/>
              </a:rPr>
              <a:t>m</a:t>
            </a:r>
            <a:r>
              <a:rPr sz="1600" b="1" spc="-5" dirty="0">
                <a:latin typeface="Times New Roman"/>
                <a:cs typeface="Times New Roman"/>
              </a:rPr>
              <a:t>:</a:t>
            </a:r>
            <a:endParaRPr sz="1600">
              <a:latin typeface="Times New Roman"/>
              <a:cs typeface="Times New Roman"/>
            </a:endParaRPr>
          </a:p>
        </p:txBody>
      </p:sp>
      <p:sp>
        <p:nvSpPr>
          <p:cNvPr id="5" name="object 5"/>
          <p:cNvSpPr txBox="1"/>
          <p:nvPr/>
        </p:nvSpPr>
        <p:spPr>
          <a:xfrm>
            <a:off x="3124326" y="8044433"/>
            <a:ext cx="1694814" cy="239395"/>
          </a:xfrm>
          <a:prstGeom prst="rect">
            <a:avLst/>
          </a:prstGeom>
        </p:spPr>
        <p:txBody>
          <a:bodyPr vert="horz" wrap="square" lIns="0" tIns="12700" rIns="0" bIns="0" rtlCol="0">
            <a:spAutoFit/>
          </a:bodyPr>
          <a:lstStyle/>
          <a:p>
            <a:pPr marL="12700">
              <a:lnSpc>
                <a:spcPct val="100000"/>
              </a:lnSpc>
              <a:spcBef>
                <a:spcPts val="100"/>
              </a:spcBef>
            </a:pPr>
            <a:r>
              <a:rPr sz="1400" b="1" i="1" dirty="0">
                <a:solidFill>
                  <a:srgbClr val="17406C"/>
                </a:solidFill>
                <a:latin typeface="Times New Roman"/>
                <a:cs typeface="Times New Roman"/>
              </a:rPr>
              <a:t>Figure</a:t>
            </a:r>
            <a:r>
              <a:rPr sz="1400" b="1" i="1" spc="-65" dirty="0">
                <a:solidFill>
                  <a:srgbClr val="17406C"/>
                </a:solidFill>
                <a:latin typeface="Times New Roman"/>
                <a:cs typeface="Times New Roman"/>
              </a:rPr>
              <a:t> </a:t>
            </a:r>
            <a:r>
              <a:rPr sz="1400" b="1" i="1" dirty="0">
                <a:solidFill>
                  <a:srgbClr val="17406C"/>
                </a:solidFill>
                <a:latin typeface="Times New Roman"/>
                <a:cs typeface="Times New Roman"/>
              </a:rPr>
              <a:t>8</a:t>
            </a:r>
            <a:r>
              <a:rPr sz="1400" b="1" i="1" spc="-25" dirty="0">
                <a:solidFill>
                  <a:srgbClr val="17406C"/>
                </a:solidFill>
                <a:latin typeface="Times New Roman"/>
                <a:cs typeface="Times New Roman"/>
              </a:rPr>
              <a:t> </a:t>
            </a:r>
            <a:r>
              <a:rPr sz="1400" b="1" i="1" spc="-5" dirty="0">
                <a:solidFill>
                  <a:srgbClr val="17406C"/>
                </a:solidFill>
                <a:latin typeface="Times New Roman"/>
                <a:cs typeface="Times New Roman"/>
              </a:rPr>
              <a:t>E-R</a:t>
            </a:r>
            <a:r>
              <a:rPr sz="1400" b="1" i="1" spc="-50" dirty="0">
                <a:solidFill>
                  <a:srgbClr val="17406C"/>
                </a:solidFill>
                <a:latin typeface="Times New Roman"/>
                <a:cs typeface="Times New Roman"/>
              </a:rPr>
              <a:t> </a:t>
            </a:r>
            <a:r>
              <a:rPr sz="1400" b="1" i="1" spc="-5" dirty="0">
                <a:solidFill>
                  <a:srgbClr val="17406C"/>
                </a:solidFill>
                <a:latin typeface="Times New Roman"/>
                <a:cs typeface="Times New Roman"/>
              </a:rPr>
              <a:t>Diagram</a:t>
            </a:r>
            <a:endParaRPr sz="14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[2</a:t>
            </a:r>
            <a:r>
              <a:rPr lang="en-IN" dirty="0"/>
              <a:t>3</a:t>
            </a:r>
            <a:r>
              <a:rPr dirty="0"/>
              <a:t>]</a:t>
            </a:r>
          </a:p>
        </p:txBody>
      </p:sp>
      <p:pic>
        <p:nvPicPr>
          <p:cNvPr id="9" name="Picture 8">
            <a:extLst>
              <a:ext uri="{FF2B5EF4-FFF2-40B4-BE49-F238E27FC236}">
                <a16:creationId xmlns:a16="http://schemas.microsoft.com/office/drawing/2014/main" id="{C33AD9B4-C990-9FAC-87AF-3084A8C90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073" y="1600200"/>
            <a:ext cx="6248527" cy="556259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2988691" y="654558"/>
            <a:ext cx="130492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Class</a:t>
            </a:r>
            <a:r>
              <a:rPr sz="1600" b="1" spc="-80" dirty="0">
                <a:latin typeface="Times New Roman"/>
                <a:cs typeface="Times New Roman"/>
              </a:rPr>
              <a:t> </a:t>
            </a:r>
            <a:r>
              <a:rPr sz="1600" b="1" spc="-5" dirty="0">
                <a:latin typeface="Times New Roman"/>
                <a:cs typeface="Times New Roman"/>
              </a:rPr>
              <a:t>Diagram</a:t>
            </a:r>
            <a:endParaRPr sz="1600" dirty="0">
              <a:latin typeface="Times New Roman"/>
              <a:cs typeface="Times New Roman"/>
            </a:endParaRPr>
          </a:p>
        </p:txBody>
      </p:sp>
      <p:sp>
        <p:nvSpPr>
          <p:cNvPr id="5" name="object 5"/>
          <p:cNvSpPr txBox="1"/>
          <p:nvPr/>
        </p:nvSpPr>
        <p:spPr>
          <a:xfrm>
            <a:off x="2988691" y="8108442"/>
            <a:ext cx="1791970" cy="239395"/>
          </a:xfrm>
          <a:prstGeom prst="rect">
            <a:avLst/>
          </a:prstGeom>
        </p:spPr>
        <p:txBody>
          <a:bodyPr vert="horz" wrap="square" lIns="0" tIns="12700" rIns="0" bIns="0" rtlCol="0">
            <a:spAutoFit/>
          </a:bodyPr>
          <a:lstStyle/>
          <a:p>
            <a:pPr marL="12700">
              <a:lnSpc>
                <a:spcPct val="100000"/>
              </a:lnSpc>
              <a:spcBef>
                <a:spcPts val="100"/>
              </a:spcBef>
            </a:pPr>
            <a:r>
              <a:rPr sz="1400" b="1" i="1" dirty="0">
                <a:solidFill>
                  <a:srgbClr val="17406C"/>
                </a:solidFill>
                <a:latin typeface="Times New Roman"/>
                <a:cs typeface="Times New Roman"/>
              </a:rPr>
              <a:t>Figure</a:t>
            </a:r>
            <a:r>
              <a:rPr sz="1400" b="1" i="1" spc="-55" dirty="0">
                <a:solidFill>
                  <a:srgbClr val="17406C"/>
                </a:solidFill>
                <a:latin typeface="Times New Roman"/>
                <a:cs typeface="Times New Roman"/>
              </a:rPr>
              <a:t> </a:t>
            </a:r>
            <a:r>
              <a:rPr sz="1400" b="1" i="1" dirty="0">
                <a:solidFill>
                  <a:srgbClr val="17406C"/>
                </a:solidFill>
                <a:latin typeface="Times New Roman"/>
                <a:cs typeface="Times New Roman"/>
              </a:rPr>
              <a:t>9</a:t>
            </a:r>
            <a:r>
              <a:rPr sz="1400" b="1" i="1" spc="-15" dirty="0">
                <a:solidFill>
                  <a:srgbClr val="17406C"/>
                </a:solidFill>
                <a:latin typeface="Times New Roman"/>
                <a:cs typeface="Times New Roman"/>
              </a:rPr>
              <a:t> </a:t>
            </a:r>
            <a:r>
              <a:rPr sz="1400" b="1" i="1" spc="-10" dirty="0">
                <a:solidFill>
                  <a:srgbClr val="17406C"/>
                </a:solidFill>
                <a:latin typeface="Times New Roman"/>
                <a:cs typeface="Times New Roman"/>
              </a:rPr>
              <a:t>Class</a:t>
            </a:r>
            <a:r>
              <a:rPr sz="1400" b="1" i="1" spc="-25" dirty="0">
                <a:solidFill>
                  <a:srgbClr val="17406C"/>
                </a:solidFill>
                <a:latin typeface="Times New Roman"/>
                <a:cs typeface="Times New Roman"/>
              </a:rPr>
              <a:t> </a:t>
            </a:r>
            <a:r>
              <a:rPr sz="1400" b="1" i="1" spc="-10" dirty="0">
                <a:solidFill>
                  <a:srgbClr val="17406C"/>
                </a:solidFill>
                <a:latin typeface="Times New Roman"/>
                <a:cs typeface="Times New Roman"/>
              </a:rPr>
              <a:t>Diagram</a:t>
            </a:r>
            <a:endParaRPr sz="14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[2</a:t>
            </a:r>
            <a:r>
              <a:rPr lang="en-IN" dirty="0"/>
              <a:t>4</a:t>
            </a:r>
            <a:r>
              <a:rPr dirty="0"/>
              <a:t>]</a:t>
            </a:r>
          </a:p>
        </p:txBody>
      </p:sp>
      <p:sp>
        <p:nvSpPr>
          <p:cNvPr id="6" name="Rectangle 5">
            <a:extLst>
              <a:ext uri="{FF2B5EF4-FFF2-40B4-BE49-F238E27FC236}">
                <a16:creationId xmlns:a16="http://schemas.microsoft.com/office/drawing/2014/main" id="{9E92DDF3-0BA7-0CBA-2F7D-E4818ABB6522}"/>
              </a:ext>
            </a:extLst>
          </p:cNvPr>
          <p:cNvSpPr/>
          <p:nvPr/>
        </p:nvSpPr>
        <p:spPr>
          <a:xfrm>
            <a:off x="-960119" y="4754881"/>
            <a:ext cx="45719"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381391B6-651A-7301-766C-ED96F5344EB4}"/>
              </a:ext>
            </a:extLst>
          </p:cNvPr>
          <p:cNvPicPr>
            <a:picLocks noChangeAspect="1"/>
          </p:cNvPicPr>
          <p:nvPr/>
        </p:nvPicPr>
        <p:blipFill>
          <a:blip r:embed="rId2"/>
          <a:stretch>
            <a:fillRect/>
          </a:stretch>
        </p:blipFill>
        <p:spPr>
          <a:xfrm>
            <a:off x="905382" y="1546980"/>
            <a:ext cx="6181218" cy="589636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3186810" y="946150"/>
            <a:ext cx="208280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TABLE</a:t>
            </a:r>
            <a:r>
              <a:rPr sz="1600" b="1" spc="-60" dirty="0">
                <a:latin typeface="Times New Roman"/>
                <a:cs typeface="Times New Roman"/>
              </a:rPr>
              <a:t> </a:t>
            </a:r>
            <a:r>
              <a:rPr sz="1600" b="1" spc="-5" dirty="0">
                <a:latin typeface="Times New Roman"/>
                <a:cs typeface="Times New Roman"/>
              </a:rPr>
              <a:t>STRUCTURE:</a:t>
            </a:r>
            <a:endParaRPr sz="1600">
              <a:latin typeface="Times New Roman"/>
              <a:cs typeface="Times New Roman"/>
            </a:endParaRPr>
          </a:p>
        </p:txBody>
      </p:sp>
      <p:sp>
        <p:nvSpPr>
          <p:cNvPr id="11" name="object 11"/>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12" name="object 12"/>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25</a:t>
            </a:r>
            <a:r>
              <a:rPr dirty="0"/>
              <a:t>]</a:t>
            </a:r>
          </a:p>
        </p:txBody>
      </p:sp>
      <p:sp>
        <p:nvSpPr>
          <p:cNvPr id="14" name="TextBox 13">
            <a:extLst>
              <a:ext uri="{FF2B5EF4-FFF2-40B4-BE49-F238E27FC236}">
                <a16:creationId xmlns:a16="http://schemas.microsoft.com/office/drawing/2014/main" id="{1E04E59A-D2F4-49FF-88EC-279BD9414230}"/>
              </a:ext>
            </a:extLst>
          </p:cNvPr>
          <p:cNvSpPr txBox="1"/>
          <p:nvPr/>
        </p:nvSpPr>
        <p:spPr>
          <a:xfrm>
            <a:off x="616140" y="1672075"/>
            <a:ext cx="3889828"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1)Bookings  Table</a:t>
            </a:r>
          </a:p>
        </p:txBody>
      </p:sp>
      <p:graphicFrame>
        <p:nvGraphicFramePr>
          <p:cNvPr id="15" name="Table 14">
            <a:extLst>
              <a:ext uri="{FF2B5EF4-FFF2-40B4-BE49-F238E27FC236}">
                <a16:creationId xmlns:a16="http://schemas.microsoft.com/office/drawing/2014/main" id="{CB80C2AE-54BF-5AA4-745B-D9F26CB488D3}"/>
              </a:ext>
            </a:extLst>
          </p:cNvPr>
          <p:cNvGraphicFramePr>
            <a:graphicFrameLocks noGrp="1"/>
          </p:cNvGraphicFramePr>
          <p:nvPr>
            <p:extLst>
              <p:ext uri="{D42A27DB-BD31-4B8C-83A1-F6EECF244321}">
                <p14:modId xmlns:p14="http://schemas.microsoft.com/office/powerpoint/2010/main" val="1782875683"/>
              </p:ext>
            </p:extLst>
          </p:nvPr>
        </p:nvGraphicFramePr>
        <p:xfrm>
          <a:off x="1286383" y="2200252"/>
          <a:ext cx="4953000" cy="2803548"/>
        </p:xfrm>
        <a:graphic>
          <a:graphicData uri="http://schemas.openxmlformats.org/drawingml/2006/table">
            <a:tbl>
              <a:tblPr>
                <a:tableStyleId>{5C22544A-7EE6-4342-B048-85BDC9FD1C3A}</a:tableStyleId>
              </a:tblPr>
              <a:tblGrid>
                <a:gridCol w="757147">
                  <a:extLst>
                    <a:ext uri="{9D8B030D-6E8A-4147-A177-3AD203B41FA5}">
                      <a16:colId xmlns:a16="http://schemas.microsoft.com/office/drawing/2014/main" val="857944773"/>
                    </a:ext>
                  </a:extLst>
                </a:gridCol>
                <a:gridCol w="1750901">
                  <a:extLst>
                    <a:ext uri="{9D8B030D-6E8A-4147-A177-3AD203B41FA5}">
                      <a16:colId xmlns:a16="http://schemas.microsoft.com/office/drawing/2014/main" val="436989471"/>
                    </a:ext>
                  </a:extLst>
                </a:gridCol>
                <a:gridCol w="1687805">
                  <a:extLst>
                    <a:ext uri="{9D8B030D-6E8A-4147-A177-3AD203B41FA5}">
                      <a16:colId xmlns:a16="http://schemas.microsoft.com/office/drawing/2014/main" val="2542117445"/>
                    </a:ext>
                  </a:extLst>
                </a:gridCol>
                <a:gridCol w="757147">
                  <a:extLst>
                    <a:ext uri="{9D8B030D-6E8A-4147-A177-3AD203B41FA5}">
                      <a16:colId xmlns:a16="http://schemas.microsoft.com/office/drawing/2014/main" val="2952415281"/>
                    </a:ext>
                  </a:extLst>
                </a:gridCol>
              </a:tblGrid>
              <a:tr h="233629">
                <a:tc>
                  <a:txBody>
                    <a:bodyPr/>
                    <a:lstStyle/>
                    <a:p>
                      <a:pPr algn="l" fontAlgn="b"/>
                      <a:r>
                        <a:rPr lang="en-IN" sz="700" u="none" strike="noStrike">
                          <a:effectLst/>
                        </a:rPr>
                        <a:t>SR No.</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Name(Value)</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Type(data type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Size</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740847554"/>
                  </a:ext>
                </a:extLst>
              </a:tr>
              <a:tr h="233629">
                <a:tc>
                  <a:txBody>
                    <a:bodyPr/>
                    <a:lstStyle/>
                    <a:p>
                      <a:pPr algn="r" fontAlgn="b"/>
                      <a:r>
                        <a:rPr lang="en-IN" sz="700" u="none" strike="noStrike">
                          <a:effectLst/>
                        </a:rPr>
                        <a:t>1</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Id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584293019"/>
                  </a:ext>
                </a:extLst>
              </a:tr>
              <a:tr h="233629">
                <a:tc>
                  <a:txBody>
                    <a:bodyPr/>
                    <a:lstStyle/>
                    <a:p>
                      <a:pPr algn="r" fontAlgn="b"/>
                      <a:r>
                        <a:rPr lang="en-IN" sz="700" u="none" strike="noStrike">
                          <a:effectLst/>
                        </a:rPr>
                        <a:t>2</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Booking_date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date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8</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044788827"/>
                  </a:ext>
                </a:extLst>
              </a:tr>
              <a:tr h="233629">
                <a:tc>
                  <a:txBody>
                    <a:bodyPr/>
                    <a:lstStyle/>
                    <a:p>
                      <a:pPr algn="r" fontAlgn="b"/>
                      <a:r>
                        <a:rPr lang="en-IN" sz="700" u="none" strike="noStrike">
                          <a:effectLst/>
                        </a:rPr>
                        <a:t>3</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Dummy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342372929"/>
                  </a:ext>
                </a:extLst>
              </a:tr>
              <a:tr h="233629">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err="1">
                          <a:effectLst/>
                        </a:rPr>
                        <a:t>In_date</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date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6</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087638985"/>
                  </a:ext>
                </a:extLst>
              </a:tr>
              <a:tr h="233629">
                <a:tc>
                  <a:txBody>
                    <a:bodyPr/>
                    <a:lstStyle/>
                    <a:p>
                      <a:pPr algn="r" fontAlgn="b"/>
                      <a:r>
                        <a:rPr lang="en-IN" sz="700" u="none" strike="noStrike">
                          <a:effectLst/>
                        </a:rPr>
                        <a:t>5</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 </a:t>
                      </a:r>
                      <a:r>
                        <a:rPr lang="en-IN" sz="700" u="none" strike="noStrike" dirty="0" err="1">
                          <a:effectLst/>
                        </a:rPr>
                        <a:t>Invoice_no</a:t>
                      </a:r>
                      <a:r>
                        <a:rPr lang="en-IN" sz="700" u="none" strike="noStrike" dirty="0">
                          <a:effectLst/>
                        </a:rPr>
                        <a:t>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double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8</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620582009"/>
                  </a:ext>
                </a:extLst>
              </a:tr>
              <a:tr h="233629">
                <a:tc>
                  <a:txBody>
                    <a:bodyPr/>
                    <a:lstStyle/>
                    <a:p>
                      <a:pPr algn="r" fontAlgn="b"/>
                      <a:r>
                        <a:rPr lang="en-IN" sz="700" u="none" strike="noStrike">
                          <a:effectLst/>
                        </a:rPr>
                        <a:t>6</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Out_date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date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6</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071360359"/>
                  </a:ext>
                </a:extLst>
              </a:tr>
              <a:tr h="233629">
                <a:tc>
                  <a:txBody>
                    <a:bodyPr/>
                    <a:lstStyle/>
                    <a:p>
                      <a:pPr algn="r" fontAlgn="b"/>
                      <a:r>
                        <a:rPr lang="en-IN" sz="700" u="none" strike="noStrike">
                          <a:effectLst/>
                        </a:rPr>
                        <a:t>7</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Price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double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8</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462123023"/>
                  </a:ext>
                </a:extLst>
              </a:tr>
              <a:tr h="233629">
                <a:tc>
                  <a:txBody>
                    <a:bodyPr/>
                    <a:lstStyle/>
                    <a:p>
                      <a:pPr algn="r" fontAlgn="b"/>
                      <a:r>
                        <a:rPr lang="en-IN" sz="700" u="none" strike="noStrike">
                          <a:effectLst/>
                        </a:rPr>
                        <a:t>8</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err="1">
                          <a:effectLst/>
                        </a:rPr>
                        <a:t>Room_count</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184377727"/>
                  </a:ext>
                </a:extLst>
              </a:tr>
              <a:tr h="233629">
                <a:tc>
                  <a:txBody>
                    <a:bodyPr/>
                    <a:lstStyle/>
                    <a:p>
                      <a:pPr algn="r" fontAlgn="b"/>
                      <a:r>
                        <a:rPr lang="en-IN" sz="700" u="none" strike="noStrike">
                          <a:effectLst/>
                        </a:rPr>
                        <a:t>9</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Roomtype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255</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894148066"/>
                  </a:ext>
                </a:extLst>
              </a:tr>
              <a:tr h="233629">
                <a:tc>
                  <a:txBody>
                    <a:bodyPr/>
                    <a:lstStyle/>
                    <a:p>
                      <a:pPr algn="r" fontAlgn="b"/>
                      <a:r>
                        <a:rPr lang="en-IN" sz="700" u="none" strike="noStrike">
                          <a:effectLst/>
                        </a:rPr>
                        <a:t>10</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User_regno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867317477"/>
                  </a:ext>
                </a:extLst>
              </a:tr>
              <a:tr h="233629">
                <a:tc>
                  <a:txBody>
                    <a:bodyPr/>
                    <a:lstStyle/>
                    <a:p>
                      <a:pPr algn="r" fontAlgn="b"/>
                      <a:r>
                        <a:rPr lang="en-IN" sz="700" u="none" strike="noStrike">
                          <a:effectLst/>
                        </a:rPr>
                        <a:t>11</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Room_category_id</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dirty="0">
                          <a:effectLst/>
                        </a:rPr>
                        <a:t>4</a:t>
                      </a:r>
                      <a:endParaRPr lang="en-IN" sz="700" b="0" i="0" u="none" strike="noStrike" dirty="0">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700860520"/>
                  </a:ext>
                </a:extLst>
              </a:tr>
            </a:tbl>
          </a:graphicData>
        </a:graphic>
      </p:graphicFrame>
      <p:sp>
        <p:nvSpPr>
          <p:cNvPr id="17" name="TextBox 16">
            <a:extLst>
              <a:ext uri="{FF2B5EF4-FFF2-40B4-BE49-F238E27FC236}">
                <a16:creationId xmlns:a16="http://schemas.microsoft.com/office/drawing/2014/main" id="{2F441625-F935-F20A-68BC-FFDC5D8F1EE5}"/>
              </a:ext>
            </a:extLst>
          </p:cNvPr>
          <p:cNvSpPr txBox="1"/>
          <p:nvPr/>
        </p:nvSpPr>
        <p:spPr>
          <a:xfrm>
            <a:off x="685800" y="5445981"/>
            <a:ext cx="3886200"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2)Enquiry</a:t>
            </a:r>
          </a:p>
        </p:txBody>
      </p:sp>
      <p:graphicFrame>
        <p:nvGraphicFramePr>
          <p:cNvPr id="20" name="Table 19">
            <a:extLst>
              <a:ext uri="{FF2B5EF4-FFF2-40B4-BE49-F238E27FC236}">
                <a16:creationId xmlns:a16="http://schemas.microsoft.com/office/drawing/2014/main" id="{543E81B5-9E00-7C1E-32E5-2663B5432B61}"/>
              </a:ext>
            </a:extLst>
          </p:cNvPr>
          <p:cNvGraphicFramePr>
            <a:graphicFrameLocks noGrp="1"/>
          </p:cNvGraphicFramePr>
          <p:nvPr>
            <p:extLst>
              <p:ext uri="{D42A27DB-BD31-4B8C-83A1-F6EECF244321}">
                <p14:modId xmlns:p14="http://schemas.microsoft.com/office/powerpoint/2010/main" val="1083772305"/>
              </p:ext>
            </p:extLst>
          </p:nvPr>
        </p:nvGraphicFramePr>
        <p:xfrm>
          <a:off x="1286382" y="6257494"/>
          <a:ext cx="4952999" cy="1910784"/>
        </p:xfrm>
        <a:graphic>
          <a:graphicData uri="http://schemas.openxmlformats.org/drawingml/2006/table">
            <a:tbl>
              <a:tblPr>
                <a:tableStyleId>{5C22544A-7EE6-4342-B048-85BDC9FD1C3A}</a:tableStyleId>
              </a:tblPr>
              <a:tblGrid>
                <a:gridCol w="1019387">
                  <a:extLst>
                    <a:ext uri="{9D8B030D-6E8A-4147-A177-3AD203B41FA5}">
                      <a16:colId xmlns:a16="http://schemas.microsoft.com/office/drawing/2014/main" val="3991194511"/>
                    </a:ext>
                  </a:extLst>
                </a:gridCol>
                <a:gridCol w="1729690">
                  <a:extLst>
                    <a:ext uri="{9D8B030D-6E8A-4147-A177-3AD203B41FA5}">
                      <a16:colId xmlns:a16="http://schemas.microsoft.com/office/drawing/2014/main" val="1813905200"/>
                    </a:ext>
                  </a:extLst>
                </a:gridCol>
                <a:gridCol w="1494097">
                  <a:extLst>
                    <a:ext uri="{9D8B030D-6E8A-4147-A177-3AD203B41FA5}">
                      <a16:colId xmlns:a16="http://schemas.microsoft.com/office/drawing/2014/main" val="1495300695"/>
                    </a:ext>
                  </a:extLst>
                </a:gridCol>
                <a:gridCol w="709825">
                  <a:extLst>
                    <a:ext uri="{9D8B030D-6E8A-4147-A177-3AD203B41FA5}">
                      <a16:colId xmlns:a16="http://schemas.microsoft.com/office/drawing/2014/main" val="272932163"/>
                    </a:ext>
                  </a:extLst>
                </a:gridCol>
              </a:tblGrid>
              <a:tr h="318464">
                <a:tc>
                  <a:txBody>
                    <a:bodyPr/>
                    <a:lstStyle/>
                    <a:p>
                      <a:pPr algn="l" fontAlgn="b"/>
                      <a:r>
                        <a:rPr lang="en-IN" sz="700" u="none" strike="noStrike">
                          <a:effectLst/>
                        </a:rPr>
                        <a:t>SR No.</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Name(Value)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Type(data type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Size</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708535489"/>
                  </a:ext>
                </a:extLst>
              </a:tr>
              <a:tr h="318464">
                <a:tc>
                  <a:txBody>
                    <a:bodyPr/>
                    <a:lstStyle/>
                    <a:p>
                      <a:pPr algn="r" fontAlgn="b"/>
                      <a:r>
                        <a:rPr lang="en-IN" sz="700" u="none" strike="noStrike">
                          <a:effectLst/>
                        </a:rPr>
                        <a:t>1</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Id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179804934"/>
                  </a:ext>
                </a:extLst>
              </a:tr>
              <a:tr h="318464">
                <a:tc>
                  <a:txBody>
                    <a:bodyPr/>
                    <a:lstStyle/>
                    <a:p>
                      <a:pPr algn="r" fontAlgn="b"/>
                      <a:r>
                        <a:rPr lang="en-IN" sz="700" u="none" strike="noStrike">
                          <a:effectLst/>
                        </a:rPr>
                        <a:t>2</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Email</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255</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010775811"/>
                  </a:ext>
                </a:extLst>
              </a:tr>
              <a:tr h="318464">
                <a:tc>
                  <a:txBody>
                    <a:bodyPr/>
                    <a:lstStyle/>
                    <a:p>
                      <a:pPr algn="r" fontAlgn="b"/>
                      <a:r>
                        <a:rPr lang="en-IN" sz="700" u="none" strike="noStrike">
                          <a:effectLst/>
                        </a:rPr>
                        <a:t>3</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Message</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dirty="0">
                          <a:effectLst/>
                        </a:rPr>
                        <a:t>255</a:t>
                      </a:r>
                      <a:endParaRPr lang="en-IN" sz="700" b="0" i="0" u="none" strike="noStrike" dirty="0">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061190935"/>
                  </a:ext>
                </a:extLst>
              </a:tr>
              <a:tr h="318464">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Mobile No</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 </a:t>
                      </a:r>
                      <a:r>
                        <a:rPr lang="en-IN" sz="700" u="none" strike="noStrike" dirty="0" err="1">
                          <a:effectLst/>
                        </a:rPr>
                        <a:t>bigint</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978569778"/>
                  </a:ext>
                </a:extLst>
              </a:tr>
              <a:tr h="318464">
                <a:tc>
                  <a:txBody>
                    <a:bodyPr/>
                    <a:lstStyle/>
                    <a:p>
                      <a:pPr algn="r" fontAlgn="b"/>
                      <a:r>
                        <a:rPr lang="en-IN" sz="700" u="none" strike="noStrike">
                          <a:effectLst/>
                        </a:rPr>
                        <a:t>5</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 Name</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dirty="0">
                          <a:effectLst/>
                        </a:rPr>
                        <a:t>255</a:t>
                      </a:r>
                      <a:endParaRPr lang="en-IN" sz="700" b="0" i="0" u="none" strike="noStrike" dirty="0">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50724346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12" name="object 12"/>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13" name="object 13"/>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[2</a:t>
            </a:r>
            <a:r>
              <a:rPr lang="en-IN" dirty="0"/>
              <a:t>6</a:t>
            </a:r>
            <a:r>
              <a:rPr dirty="0"/>
              <a:t>]</a:t>
            </a:r>
          </a:p>
        </p:txBody>
      </p:sp>
      <p:sp>
        <p:nvSpPr>
          <p:cNvPr id="15" name="TextBox 14">
            <a:extLst>
              <a:ext uri="{FF2B5EF4-FFF2-40B4-BE49-F238E27FC236}">
                <a16:creationId xmlns:a16="http://schemas.microsoft.com/office/drawing/2014/main" id="{CA68315E-F07B-6748-23EB-8856DC1A4B81}"/>
              </a:ext>
            </a:extLst>
          </p:cNvPr>
          <p:cNvSpPr txBox="1"/>
          <p:nvPr/>
        </p:nvSpPr>
        <p:spPr>
          <a:xfrm>
            <a:off x="616140" y="762000"/>
            <a:ext cx="3886200" cy="369332"/>
          </a:xfrm>
          <a:prstGeom prst="rect">
            <a:avLst/>
          </a:prstGeom>
          <a:noFill/>
        </p:spPr>
        <p:txBody>
          <a:bodyPr wrap="square">
            <a:spAutoFit/>
          </a:bodyPr>
          <a:lstStyle/>
          <a:p>
            <a:r>
              <a:rPr lang="en-IN" sz="1800" b="1" u="sng" dirty="0"/>
              <a:t>3)Event Booking</a:t>
            </a:r>
          </a:p>
        </p:txBody>
      </p:sp>
      <p:graphicFrame>
        <p:nvGraphicFramePr>
          <p:cNvPr id="16" name="Table 15">
            <a:extLst>
              <a:ext uri="{FF2B5EF4-FFF2-40B4-BE49-F238E27FC236}">
                <a16:creationId xmlns:a16="http://schemas.microsoft.com/office/drawing/2014/main" id="{AACE13D3-2613-2F69-1433-9F85D2191DB7}"/>
              </a:ext>
            </a:extLst>
          </p:cNvPr>
          <p:cNvGraphicFramePr>
            <a:graphicFrameLocks noGrp="1"/>
          </p:cNvGraphicFramePr>
          <p:nvPr>
            <p:extLst>
              <p:ext uri="{D42A27DB-BD31-4B8C-83A1-F6EECF244321}">
                <p14:modId xmlns:p14="http://schemas.microsoft.com/office/powerpoint/2010/main" val="2000796487"/>
              </p:ext>
            </p:extLst>
          </p:nvPr>
        </p:nvGraphicFramePr>
        <p:xfrm>
          <a:off x="1524000" y="1447800"/>
          <a:ext cx="4800598" cy="2362200"/>
        </p:xfrm>
        <a:graphic>
          <a:graphicData uri="http://schemas.openxmlformats.org/drawingml/2006/table">
            <a:tbl>
              <a:tblPr>
                <a:tableStyleId>{5C22544A-7EE6-4342-B048-85BDC9FD1C3A}</a:tableStyleId>
              </a:tblPr>
              <a:tblGrid>
                <a:gridCol w="927502">
                  <a:extLst>
                    <a:ext uri="{9D8B030D-6E8A-4147-A177-3AD203B41FA5}">
                      <a16:colId xmlns:a16="http://schemas.microsoft.com/office/drawing/2014/main" val="238356848"/>
                    </a:ext>
                  </a:extLst>
                </a:gridCol>
                <a:gridCol w="1616216">
                  <a:extLst>
                    <a:ext uri="{9D8B030D-6E8A-4147-A177-3AD203B41FA5}">
                      <a16:colId xmlns:a16="http://schemas.microsoft.com/office/drawing/2014/main" val="2844449916"/>
                    </a:ext>
                  </a:extLst>
                </a:gridCol>
                <a:gridCol w="1557975">
                  <a:extLst>
                    <a:ext uri="{9D8B030D-6E8A-4147-A177-3AD203B41FA5}">
                      <a16:colId xmlns:a16="http://schemas.microsoft.com/office/drawing/2014/main" val="2912145530"/>
                    </a:ext>
                  </a:extLst>
                </a:gridCol>
                <a:gridCol w="698905">
                  <a:extLst>
                    <a:ext uri="{9D8B030D-6E8A-4147-A177-3AD203B41FA5}">
                      <a16:colId xmlns:a16="http://schemas.microsoft.com/office/drawing/2014/main" val="480731376"/>
                    </a:ext>
                  </a:extLst>
                </a:gridCol>
              </a:tblGrid>
              <a:tr h="236220">
                <a:tc>
                  <a:txBody>
                    <a:bodyPr/>
                    <a:lstStyle/>
                    <a:p>
                      <a:pPr algn="l" fontAlgn="b"/>
                      <a:r>
                        <a:rPr lang="en-IN" sz="700" u="none" strike="noStrike">
                          <a:effectLst/>
                        </a:rPr>
                        <a:t>SR No.</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Name(Value)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Type(data type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Size</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4252830740"/>
                  </a:ext>
                </a:extLst>
              </a:tr>
              <a:tr h="236220">
                <a:tc>
                  <a:txBody>
                    <a:bodyPr/>
                    <a:lstStyle/>
                    <a:p>
                      <a:pPr algn="r" fontAlgn="b"/>
                      <a:r>
                        <a:rPr lang="en-IN" sz="700" u="none" strike="noStrike">
                          <a:effectLst/>
                        </a:rPr>
                        <a:t>1</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Id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461434921"/>
                  </a:ext>
                </a:extLst>
              </a:tr>
              <a:tr h="236220">
                <a:tc>
                  <a:txBody>
                    <a:bodyPr/>
                    <a:lstStyle/>
                    <a:p>
                      <a:pPr algn="r" fontAlgn="b"/>
                      <a:r>
                        <a:rPr lang="en-IN" sz="700" u="none" strike="noStrike">
                          <a:effectLst/>
                        </a:rPr>
                        <a:t>2</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Dummy  id</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int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493605901"/>
                  </a:ext>
                </a:extLst>
              </a:tr>
              <a:tr h="236220">
                <a:tc>
                  <a:txBody>
                    <a:bodyPr/>
                    <a:lstStyle/>
                    <a:p>
                      <a:pPr algn="r" fontAlgn="b"/>
                      <a:r>
                        <a:rPr lang="en-IN" sz="700" u="none" strike="noStrike">
                          <a:effectLst/>
                        </a:rPr>
                        <a:t>3</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Event data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Date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6</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699135273"/>
                  </a:ext>
                </a:extLst>
              </a:tr>
              <a:tr h="236220">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Event name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255</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784378235"/>
                  </a:ext>
                </a:extLst>
              </a:tr>
              <a:tr h="236220">
                <a:tc>
                  <a:txBody>
                    <a:bodyPr/>
                    <a:lstStyle/>
                    <a:p>
                      <a:pPr algn="r" fontAlgn="b"/>
                      <a:r>
                        <a:rPr lang="en-IN" sz="700" u="none" strike="noStrike">
                          <a:effectLst/>
                        </a:rPr>
                        <a:t>5</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 </a:t>
                      </a:r>
                      <a:r>
                        <a:rPr lang="en-IN" sz="700" u="none" strike="noStrike" dirty="0" err="1">
                          <a:effectLst/>
                        </a:rPr>
                        <a:t>Invoice_no</a:t>
                      </a:r>
                      <a:r>
                        <a:rPr lang="en-IN" sz="700" u="none" strike="noStrike" dirty="0">
                          <a:effectLst/>
                        </a:rPr>
                        <a:t>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double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8</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872169670"/>
                  </a:ext>
                </a:extLst>
              </a:tr>
              <a:tr h="236220">
                <a:tc>
                  <a:txBody>
                    <a:bodyPr/>
                    <a:lstStyle/>
                    <a:p>
                      <a:pPr algn="r" fontAlgn="b"/>
                      <a:r>
                        <a:rPr lang="en-IN" sz="700" u="none" strike="noStrike">
                          <a:effectLst/>
                        </a:rPr>
                        <a:t>6</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 No of </a:t>
                      </a:r>
                      <a:r>
                        <a:rPr lang="en-IN" sz="700" u="none" strike="noStrike" dirty="0" err="1">
                          <a:effectLst/>
                        </a:rPr>
                        <a:t>eventdays</a:t>
                      </a:r>
                      <a:r>
                        <a:rPr lang="en-IN" sz="700" u="none" strike="noStrike" dirty="0">
                          <a:effectLst/>
                        </a:rPr>
                        <a:t>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025903653"/>
                  </a:ext>
                </a:extLst>
              </a:tr>
              <a:tr h="236220">
                <a:tc>
                  <a:txBody>
                    <a:bodyPr/>
                    <a:lstStyle/>
                    <a:p>
                      <a:pPr algn="r" fontAlgn="b"/>
                      <a:r>
                        <a:rPr lang="en-IN" sz="700" u="none" strike="noStrike">
                          <a:effectLst/>
                        </a:rPr>
                        <a:t>7</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No of Guests</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701470936"/>
                  </a:ext>
                </a:extLst>
              </a:tr>
              <a:tr h="236220">
                <a:tc>
                  <a:txBody>
                    <a:bodyPr/>
                    <a:lstStyle/>
                    <a:p>
                      <a:pPr algn="r" fontAlgn="b"/>
                      <a:r>
                        <a:rPr lang="en-IN" sz="700" u="none" strike="noStrike">
                          <a:effectLst/>
                        </a:rPr>
                        <a:t>8</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Price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double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8</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811180493"/>
                  </a:ext>
                </a:extLst>
              </a:tr>
              <a:tr h="236220">
                <a:tc>
                  <a:txBody>
                    <a:bodyPr/>
                    <a:lstStyle/>
                    <a:p>
                      <a:pPr algn="r" fontAlgn="b"/>
                      <a:r>
                        <a:rPr lang="en-IN" sz="700" u="none" strike="noStrike">
                          <a:effectLst/>
                        </a:rPr>
                        <a:t>9</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User RegNo</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dirty="0">
                          <a:effectLst/>
                        </a:rPr>
                        <a:t>255</a:t>
                      </a:r>
                      <a:endParaRPr lang="en-IN" sz="700" b="0" i="0" u="none" strike="noStrike" dirty="0">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275137278"/>
                  </a:ext>
                </a:extLst>
              </a:tr>
            </a:tbl>
          </a:graphicData>
        </a:graphic>
      </p:graphicFrame>
      <p:sp>
        <p:nvSpPr>
          <p:cNvPr id="18" name="TextBox 17">
            <a:extLst>
              <a:ext uri="{FF2B5EF4-FFF2-40B4-BE49-F238E27FC236}">
                <a16:creationId xmlns:a16="http://schemas.microsoft.com/office/drawing/2014/main" id="{4D403C3F-5EFA-7B05-0E49-9430A62DBF7B}"/>
              </a:ext>
            </a:extLst>
          </p:cNvPr>
          <p:cNvSpPr txBox="1"/>
          <p:nvPr/>
        </p:nvSpPr>
        <p:spPr>
          <a:xfrm>
            <a:off x="790956" y="4715749"/>
            <a:ext cx="3886200"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4)Images</a:t>
            </a:r>
          </a:p>
        </p:txBody>
      </p:sp>
      <p:graphicFrame>
        <p:nvGraphicFramePr>
          <p:cNvPr id="19" name="Table 18">
            <a:extLst>
              <a:ext uri="{FF2B5EF4-FFF2-40B4-BE49-F238E27FC236}">
                <a16:creationId xmlns:a16="http://schemas.microsoft.com/office/drawing/2014/main" id="{AE66941F-0F7C-D85E-53C4-D04340345287}"/>
              </a:ext>
            </a:extLst>
          </p:cNvPr>
          <p:cNvGraphicFramePr>
            <a:graphicFrameLocks noGrp="1"/>
          </p:cNvGraphicFramePr>
          <p:nvPr>
            <p:extLst>
              <p:ext uri="{D42A27DB-BD31-4B8C-83A1-F6EECF244321}">
                <p14:modId xmlns:p14="http://schemas.microsoft.com/office/powerpoint/2010/main" val="1393119530"/>
              </p:ext>
            </p:extLst>
          </p:nvPr>
        </p:nvGraphicFramePr>
        <p:xfrm>
          <a:off x="1524000" y="5420729"/>
          <a:ext cx="4800598" cy="1143000"/>
        </p:xfrm>
        <a:graphic>
          <a:graphicData uri="http://schemas.openxmlformats.org/drawingml/2006/table">
            <a:tbl>
              <a:tblPr>
                <a:tableStyleId>{5C22544A-7EE6-4342-B048-85BDC9FD1C3A}</a:tableStyleId>
              </a:tblPr>
              <a:tblGrid>
                <a:gridCol w="799442">
                  <a:extLst>
                    <a:ext uri="{9D8B030D-6E8A-4147-A177-3AD203B41FA5}">
                      <a16:colId xmlns:a16="http://schemas.microsoft.com/office/drawing/2014/main" val="917610222"/>
                    </a:ext>
                  </a:extLst>
                </a:gridCol>
                <a:gridCol w="1669655">
                  <a:extLst>
                    <a:ext uri="{9D8B030D-6E8A-4147-A177-3AD203B41FA5}">
                      <a16:colId xmlns:a16="http://schemas.microsoft.com/office/drawing/2014/main" val="3721320131"/>
                    </a:ext>
                  </a:extLst>
                </a:gridCol>
                <a:gridCol w="1609488">
                  <a:extLst>
                    <a:ext uri="{9D8B030D-6E8A-4147-A177-3AD203B41FA5}">
                      <a16:colId xmlns:a16="http://schemas.microsoft.com/office/drawing/2014/main" val="2271003949"/>
                    </a:ext>
                  </a:extLst>
                </a:gridCol>
                <a:gridCol w="722013">
                  <a:extLst>
                    <a:ext uri="{9D8B030D-6E8A-4147-A177-3AD203B41FA5}">
                      <a16:colId xmlns:a16="http://schemas.microsoft.com/office/drawing/2014/main" val="3130101822"/>
                    </a:ext>
                  </a:extLst>
                </a:gridCol>
              </a:tblGrid>
              <a:tr h="285750">
                <a:tc>
                  <a:txBody>
                    <a:bodyPr/>
                    <a:lstStyle/>
                    <a:p>
                      <a:pPr algn="l" fontAlgn="b"/>
                      <a:r>
                        <a:rPr lang="en-IN" sz="700" u="none" strike="noStrike">
                          <a:effectLst/>
                        </a:rPr>
                        <a:t>SR No.</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Name(Value)</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Type(data type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Size</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243318479"/>
                  </a:ext>
                </a:extLst>
              </a:tr>
              <a:tr h="285750">
                <a:tc>
                  <a:txBody>
                    <a:bodyPr/>
                    <a:lstStyle/>
                    <a:p>
                      <a:pPr algn="r" fontAlgn="b"/>
                      <a:r>
                        <a:rPr lang="en-IN" sz="700" u="none" strike="noStrike">
                          <a:effectLst/>
                        </a:rPr>
                        <a:t>1</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Id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int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818769655"/>
                  </a:ext>
                </a:extLst>
              </a:tr>
              <a:tr h="285750">
                <a:tc>
                  <a:txBody>
                    <a:bodyPr/>
                    <a:lstStyle/>
                    <a:p>
                      <a:pPr algn="r" fontAlgn="b"/>
                      <a:r>
                        <a:rPr lang="en-IN" sz="700" u="none" strike="noStrike">
                          <a:effectLst/>
                        </a:rPr>
                        <a:t>2</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Image Path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255</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4130508961"/>
                  </a:ext>
                </a:extLst>
              </a:tr>
              <a:tr h="285750">
                <a:tc>
                  <a:txBody>
                    <a:bodyPr/>
                    <a:lstStyle/>
                    <a:p>
                      <a:pPr algn="r" fontAlgn="b"/>
                      <a:r>
                        <a:rPr lang="en-IN" sz="700" u="none" strike="noStrike">
                          <a:effectLst/>
                        </a:rPr>
                        <a:t>3</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Room category id</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dirty="0">
                          <a:effectLst/>
                        </a:rPr>
                        <a:t>4</a:t>
                      </a:r>
                      <a:endParaRPr lang="en-IN" sz="700" b="0" i="0" u="none" strike="noStrike" dirty="0">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91652185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10" name="object 10"/>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11" name="object 11"/>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27</a:t>
            </a:r>
            <a:r>
              <a:rPr dirty="0"/>
              <a:t>]</a:t>
            </a:r>
          </a:p>
        </p:txBody>
      </p:sp>
      <p:sp>
        <p:nvSpPr>
          <p:cNvPr id="13" name="TextBox 12">
            <a:extLst>
              <a:ext uri="{FF2B5EF4-FFF2-40B4-BE49-F238E27FC236}">
                <a16:creationId xmlns:a16="http://schemas.microsoft.com/office/drawing/2014/main" id="{81CEDC76-B09B-A668-8B7B-9BE86B25EDE4}"/>
              </a:ext>
            </a:extLst>
          </p:cNvPr>
          <p:cNvSpPr txBox="1"/>
          <p:nvPr/>
        </p:nvSpPr>
        <p:spPr>
          <a:xfrm>
            <a:off x="616140" y="685800"/>
            <a:ext cx="3886200" cy="369332"/>
          </a:xfrm>
          <a:prstGeom prst="rect">
            <a:avLst/>
          </a:prstGeom>
          <a:noFill/>
        </p:spPr>
        <p:txBody>
          <a:bodyPr wrap="square">
            <a:spAutoFit/>
          </a:bodyPr>
          <a:lstStyle/>
          <a:p>
            <a:r>
              <a:rPr lang="en-IN" sz="1800" b="1" u="sng" dirty="0"/>
              <a:t>5)Room Category</a:t>
            </a:r>
          </a:p>
        </p:txBody>
      </p:sp>
      <p:graphicFrame>
        <p:nvGraphicFramePr>
          <p:cNvPr id="14" name="Table 13">
            <a:extLst>
              <a:ext uri="{FF2B5EF4-FFF2-40B4-BE49-F238E27FC236}">
                <a16:creationId xmlns:a16="http://schemas.microsoft.com/office/drawing/2014/main" id="{62878BBB-EDD0-A9C0-FF9E-886E61F16C7E}"/>
              </a:ext>
            </a:extLst>
          </p:cNvPr>
          <p:cNvGraphicFramePr>
            <a:graphicFrameLocks noGrp="1"/>
          </p:cNvGraphicFramePr>
          <p:nvPr>
            <p:extLst>
              <p:ext uri="{D42A27DB-BD31-4B8C-83A1-F6EECF244321}">
                <p14:modId xmlns:p14="http://schemas.microsoft.com/office/powerpoint/2010/main" val="3489044314"/>
              </p:ext>
            </p:extLst>
          </p:nvPr>
        </p:nvGraphicFramePr>
        <p:xfrm>
          <a:off x="1248282" y="1389286"/>
          <a:ext cx="5029201" cy="1600200"/>
        </p:xfrm>
        <a:graphic>
          <a:graphicData uri="http://schemas.openxmlformats.org/drawingml/2006/table">
            <a:tbl>
              <a:tblPr>
                <a:tableStyleId>{5C22544A-7EE6-4342-B048-85BDC9FD1C3A}</a:tableStyleId>
              </a:tblPr>
              <a:tblGrid>
                <a:gridCol w="768795">
                  <a:extLst>
                    <a:ext uri="{9D8B030D-6E8A-4147-A177-3AD203B41FA5}">
                      <a16:colId xmlns:a16="http://schemas.microsoft.com/office/drawing/2014/main" val="2541790864"/>
                    </a:ext>
                  </a:extLst>
                </a:gridCol>
                <a:gridCol w="1777839">
                  <a:extLst>
                    <a:ext uri="{9D8B030D-6E8A-4147-A177-3AD203B41FA5}">
                      <a16:colId xmlns:a16="http://schemas.microsoft.com/office/drawing/2014/main" val="3165405606"/>
                    </a:ext>
                  </a:extLst>
                </a:gridCol>
                <a:gridCol w="1713772">
                  <a:extLst>
                    <a:ext uri="{9D8B030D-6E8A-4147-A177-3AD203B41FA5}">
                      <a16:colId xmlns:a16="http://schemas.microsoft.com/office/drawing/2014/main" val="2839800880"/>
                    </a:ext>
                  </a:extLst>
                </a:gridCol>
                <a:gridCol w="768795">
                  <a:extLst>
                    <a:ext uri="{9D8B030D-6E8A-4147-A177-3AD203B41FA5}">
                      <a16:colId xmlns:a16="http://schemas.microsoft.com/office/drawing/2014/main" val="3493591540"/>
                    </a:ext>
                  </a:extLst>
                </a:gridCol>
              </a:tblGrid>
              <a:tr h="266700">
                <a:tc>
                  <a:txBody>
                    <a:bodyPr/>
                    <a:lstStyle/>
                    <a:p>
                      <a:pPr algn="l" fontAlgn="b"/>
                      <a:r>
                        <a:rPr lang="en-IN" sz="700" u="none" strike="noStrike">
                          <a:effectLst/>
                        </a:rPr>
                        <a:t>SR No.</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Name(Value)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Type(data type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Size</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573896541"/>
                  </a:ext>
                </a:extLst>
              </a:tr>
              <a:tr h="266700">
                <a:tc>
                  <a:txBody>
                    <a:bodyPr/>
                    <a:lstStyle/>
                    <a:p>
                      <a:pPr algn="r" fontAlgn="b"/>
                      <a:r>
                        <a:rPr lang="en-IN" sz="700" u="none" strike="noStrike">
                          <a:effectLst/>
                        </a:rPr>
                        <a:t>1</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Id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int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216344228"/>
                  </a:ext>
                </a:extLst>
              </a:tr>
              <a:tr h="266700">
                <a:tc>
                  <a:txBody>
                    <a:bodyPr/>
                    <a:lstStyle/>
                    <a:p>
                      <a:pPr algn="r" fontAlgn="b"/>
                      <a:r>
                        <a:rPr lang="en-IN" sz="700" u="none" strike="noStrike">
                          <a:effectLst/>
                        </a:rPr>
                        <a:t>2</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Room cost</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 double</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8</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79558395"/>
                  </a:ext>
                </a:extLst>
              </a:tr>
              <a:tr h="266700">
                <a:tc>
                  <a:txBody>
                    <a:bodyPr/>
                    <a:lstStyle/>
                    <a:p>
                      <a:pPr algn="r" fontAlgn="b"/>
                      <a:r>
                        <a:rPr lang="en-IN" sz="700" u="none" strike="noStrike">
                          <a:effectLst/>
                        </a:rPr>
                        <a:t>3</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IsAvailable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Bit</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1</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980547301"/>
                  </a:ext>
                </a:extLst>
              </a:tr>
              <a:tr h="266700">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Room </a:t>
                      </a:r>
                      <a:r>
                        <a:rPr lang="en-IN" sz="700" u="none" strike="noStrike" dirty="0" err="1">
                          <a:effectLst/>
                        </a:rPr>
                        <a:t>desc</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250</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4005485051"/>
                  </a:ext>
                </a:extLst>
              </a:tr>
              <a:tr h="266700">
                <a:tc>
                  <a:txBody>
                    <a:bodyPr/>
                    <a:lstStyle/>
                    <a:p>
                      <a:pPr algn="r" fontAlgn="b"/>
                      <a:r>
                        <a:rPr lang="en-IN" sz="700" u="none" strike="noStrike" dirty="0">
                          <a:effectLst/>
                        </a:rPr>
                        <a:t>5</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Room type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dirty="0">
                          <a:effectLst/>
                        </a:rPr>
                        <a:t>255</a:t>
                      </a:r>
                      <a:endParaRPr lang="en-IN" sz="700" b="0" i="0" u="none" strike="noStrike" dirty="0">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802690656"/>
                  </a:ext>
                </a:extLst>
              </a:tr>
            </a:tbl>
          </a:graphicData>
        </a:graphic>
      </p:graphicFrame>
      <p:sp>
        <p:nvSpPr>
          <p:cNvPr id="16" name="TextBox 15">
            <a:extLst>
              <a:ext uri="{FF2B5EF4-FFF2-40B4-BE49-F238E27FC236}">
                <a16:creationId xmlns:a16="http://schemas.microsoft.com/office/drawing/2014/main" id="{EBCE3874-0E83-3DD7-8DA9-2AE3CFF1C251}"/>
              </a:ext>
            </a:extLst>
          </p:cNvPr>
          <p:cNvSpPr txBox="1"/>
          <p:nvPr/>
        </p:nvSpPr>
        <p:spPr>
          <a:xfrm>
            <a:off x="616140" y="3680359"/>
            <a:ext cx="3886200"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6)User Registration</a:t>
            </a:r>
          </a:p>
        </p:txBody>
      </p:sp>
      <p:graphicFrame>
        <p:nvGraphicFramePr>
          <p:cNvPr id="17" name="Table 16">
            <a:extLst>
              <a:ext uri="{FF2B5EF4-FFF2-40B4-BE49-F238E27FC236}">
                <a16:creationId xmlns:a16="http://schemas.microsoft.com/office/drawing/2014/main" id="{BD274B16-EAC9-EC22-328E-9B71E4E965AE}"/>
              </a:ext>
            </a:extLst>
          </p:cNvPr>
          <p:cNvGraphicFramePr>
            <a:graphicFrameLocks noGrp="1"/>
          </p:cNvGraphicFramePr>
          <p:nvPr>
            <p:extLst>
              <p:ext uri="{D42A27DB-BD31-4B8C-83A1-F6EECF244321}">
                <p14:modId xmlns:p14="http://schemas.microsoft.com/office/powerpoint/2010/main" val="4018513411"/>
              </p:ext>
            </p:extLst>
          </p:nvPr>
        </p:nvGraphicFramePr>
        <p:xfrm>
          <a:off x="1253362" y="4416503"/>
          <a:ext cx="5029201" cy="2258415"/>
        </p:xfrm>
        <a:graphic>
          <a:graphicData uri="http://schemas.openxmlformats.org/drawingml/2006/table">
            <a:tbl>
              <a:tblPr>
                <a:tableStyleId>{5C22544A-7EE6-4342-B048-85BDC9FD1C3A}</a:tableStyleId>
              </a:tblPr>
              <a:tblGrid>
                <a:gridCol w="1015012">
                  <a:extLst>
                    <a:ext uri="{9D8B030D-6E8A-4147-A177-3AD203B41FA5}">
                      <a16:colId xmlns:a16="http://schemas.microsoft.com/office/drawing/2014/main" val="1569097086"/>
                    </a:ext>
                  </a:extLst>
                </a:gridCol>
                <a:gridCol w="2347211">
                  <a:extLst>
                    <a:ext uri="{9D8B030D-6E8A-4147-A177-3AD203B41FA5}">
                      <a16:colId xmlns:a16="http://schemas.microsoft.com/office/drawing/2014/main" val="3914700025"/>
                    </a:ext>
                  </a:extLst>
                </a:gridCol>
                <a:gridCol w="651970">
                  <a:extLst>
                    <a:ext uri="{9D8B030D-6E8A-4147-A177-3AD203B41FA5}">
                      <a16:colId xmlns:a16="http://schemas.microsoft.com/office/drawing/2014/main" val="2711215998"/>
                    </a:ext>
                  </a:extLst>
                </a:gridCol>
                <a:gridCol w="1015008">
                  <a:extLst>
                    <a:ext uri="{9D8B030D-6E8A-4147-A177-3AD203B41FA5}">
                      <a16:colId xmlns:a16="http://schemas.microsoft.com/office/drawing/2014/main" val="1393214545"/>
                    </a:ext>
                  </a:extLst>
                </a:gridCol>
              </a:tblGrid>
              <a:tr h="250935">
                <a:tc>
                  <a:txBody>
                    <a:bodyPr/>
                    <a:lstStyle/>
                    <a:p>
                      <a:pPr algn="l" fontAlgn="b"/>
                      <a:r>
                        <a:rPr lang="en-IN" sz="700" u="none" strike="noStrike">
                          <a:effectLst/>
                        </a:rPr>
                        <a:t>SR No.</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Name(Value)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Type(data type</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Size</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2631376563"/>
                  </a:ext>
                </a:extLst>
              </a:tr>
              <a:tr h="250935">
                <a:tc>
                  <a:txBody>
                    <a:bodyPr/>
                    <a:lstStyle/>
                    <a:p>
                      <a:pPr algn="r" fontAlgn="b"/>
                      <a:r>
                        <a:rPr lang="en-IN" sz="700" u="none" strike="noStrike">
                          <a:effectLst/>
                        </a:rPr>
                        <a:t>1</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Id </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int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123872645"/>
                  </a:ext>
                </a:extLst>
              </a:tr>
              <a:tr h="250935">
                <a:tc>
                  <a:txBody>
                    <a:bodyPr/>
                    <a:lstStyle/>
                    <a:p>
                      <a:pPr algn="r" fontAlgn="b"/>
                      <a:r>
                        <a:rPr lang="en-IN" sz="700" u="none" strike="noStrike">
                          <a:effectLst/>
                        </a:rPr>
                        <a:t>2</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Email</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50</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791946819"/>
                  </a:ext>
                </a:extLst>
              </a:tr>
              <a:tr h="250935">
                <a:tc>
                  <a:txBody>
                    <a:bodyPr/>
                    <a:lstStyle/>
                    <a:p>
                      <a:pPr algn="r" fontAlgn="b"/>
                      <a:r>
                        <a:rPr lang="en-IN" sz="700" u="none" strike="noStrike">
                          <a:effectLst/>
                        </a:rPr>
                        <a:t>3</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dirty="0">
                          <a:effectLst/>
                        </a:rPr>
                        <a:t>First Name </a:t>
                      </a:r>
                      <a:endParaRPr lang="en-IN" sz="700" b="0" i="0" u="none" strike="noStrike" dirty="0">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25</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92621338"/>
                  </a:ext>
                </a:extLst>
              </a:tr>
              <a:tr h="250935">
                <a:tc>
                  <a:txBody>
                    <a:bodyPr/>
                    <a:lstStyle/>
                    <a:p>
                      <a:pPr algn="r" fontAlgn="b"/>
                      <a:r>
                        <a:rPr lang="en-IN" sz="700" u="none" strike="noStrike">
                          <a:effectLst/>
                        </a:rPr>
                        <a:t>4</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Id Card Number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25</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125856177"/>
                  </a:ext>
                </a:extLst>
              </a:tr>
              <a:tr h="250935">
                <a:tc>
                  <a:txBody>
                    <a:bodyPr/>
                    <a:lstStyle/>
                    <a:p>
                      <a:pPr algn="r" fontAlgn="b"/>
                      <a:r>
                        <a:rPr lang="en-IN" sz="700" u="none" strike="noStrike">
                          <a:effectLst/>
                        </a:rPr>
                        <a:t>5</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Last Name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25</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858004400"/>
                  </a:ext>
                </a:extLst>
              </a:tr>
              <a:tr h="250935">
                <a:tc>
                  <a:txBody>
                    <a:bodyPr/>
                    <a:lstStyle/>
                    <a:p>
                      <a:pPr algn="r" fontAlgn="b"/>
                      <a:r>
                        <a:rPr lang="en-IN" sz="700" u="none" strike="noStrike">
                          <a:effectLst/>
                        </a:rPr>
                        <a:t>6</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Password</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dirty="0">
                          <a:effectLst/>
                        </a:rPr>
                        <a:t>100</a:t>
                      </a:r>
                      <a:endParaRPr lang="en-IN" sz="700" b="0" i="0" u="none" strike="noStrike" dirty="0">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3992406941"/>
                  </a:ext>
                </a:extLst>
              </a:tr>
              <a:tr h="250935">
                <a:tc>
                  <a:txBody>
                    <a:bodyPr/>
                    <a:lstStyle/>
                    <a:p>
                      <a:pPr algn="r" fontAlgn="b"/>
                      <a:r>
                        <a:rPr lang="en-IN" sz="700" u="none" strike="noStrike">
                          <a:effectLst/>
                        </a:rPr>
                        <a:t>7</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Phone Number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a:effectLst/>
                        </a:rPr>
                        <a:t>20</a:t>
                      </a:r>
                      <a:endParaRPr lang="en-IN" sz="700" b="0" i="0" u="none" strike="noStrike">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652787844"/>
                  </a:ext>
                </a:extLst>
              </a:tr>
              <a:tr h="250935">
                <a:tc>
                  <a:txBody>
                    <a:bodyPr/>
                    <a:lstStyle/>
                    <a:p>
                      <a:pPr algn="r" fontAlgn="b"/>
                      <a:r>
                        <a:rPr lang="en-IN" sz="700" u="none" strike="noStrike">
                          <a:effectLst/>
                        </a:rPr>
                        <a:t>8</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User Role</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l" fontAlgn="b"/>
                      <a:r>
                        <a:rPr lang="en-IN" sz="700" u="none" strike="noStrike">
                          <a:effectLst/>
                        </a:rPr>
                        <a:t> varchar</a:t>
                      </a:r>
                      <a:endParaRPr lang="en-IN" sz="700" b="0" i="0" u="none" strike="noStrike">
                        <a:solidFill>
                          <a:srgbClr val="000000"/>
                        </a:solidFill>
                        <a:effectLst/>
                        <a:latin typeface="Calibri" panose="020F0502020204030204" pitchFamily="34" charset="0"/>
                      </a:endParaRPr>
                    </a:p>
                  </a:txBody>
                  <a:tcPr marL="4858" marR="4858" marT="4858" marB="0" anchor="b"/>
                </a:tc>
                <a:tc>
                  <a:txBody>
                    <a:bodyPr/>
                    <a:lstStyle/>
                    <a:p>
                      <a:pPr algn="r" fontAlgn="b"/>
                      <a:r>
                        <a:rPr lang="en-IN" sz="700" u="none" strike="noStrike" dirty="0">
                          <a:effectLst/>
                        </a:rPr>
                        <a:t>255</a:t>
                      </a:r>
                      <a:endParaRPr lang="en-IN" sz="700" b="0" i="0" u="none" strike="noStrike" dirty="0">
                        <a:solidFill>
                          <a:srgbClr val="000000"/>
                        </a:solidFill>
                        <a:effectLst/>
                        <a:latin typeface="Calibri" panose="020F0502020204030204" pitchFamily="34" charset="0"/>
                      </a:endParaRPr>
                    </a:p>
                  </a:txBody>
                  <a:tcPr marL="4858" marR="4858" marT="4858" marB="0" anchor="b"/>
                </a:tc>
                <a:extLst>
                  <a:ext uri="{0D108BD9-81ED-4DB2-BD59-A6C34878D82A}">
                    <a16:rowId xmlns:a16="http://schemas.microsoft.com/office/drawing/2014/main" val="180451111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3069463" y="999489"/>
            <a:ext cx="214566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PR</a:t>
            </a:r>
            <a:r>
              <a:rPr sz="1600" b="1" spc="-15" dirty="0">
                <a:latin typeface="Times New Roman"/>
                <a:cs typeface="Times New Roman"/>
              </a:rPr>
              <a:t>O</a:t>
            </a:r>
            <a:r>
              <a:rPr sz="1600" b="1" spc="-5" dirty="0">
                <a:latin typeface="Times New Roman"/>
                <a:cs typeface="Times New Roman"/>
              </a:rPr>
              <a:t>JECT</a:t>
            </a:r>
            <a:r>
              <a:rPr sz="1600" b="1" spc="-35" dirty="0">
                <a:latin typeface="Times New Roman"/>
                <a:cs typeface="Times New Roman"/>
              </a:rPr>
              <a:t> </a:t>
            </a:r>
            <a:r>
              <a:rPr sz="1600" b="1" spc="-5" dirty="0">
                <a:latin typeface="Times New Roman"/>
                <a:cs typeface="Times New Roman"/>
              </a:rPr>
              <a:t>DI</a:t>
            </a:r>
            <a:r>
              <a:rPr sz="1600" b="1" spc="5" dirty="0">
                <a:latin typeface="Times New Roman"/>
                <a:cs typeface="Times New Roman"/>
              </a:rPr>
              <a:t>A</a:t>
            </a:r>
            <a:r>
              <a:rPr sz="1600" b="1" spc="-5" dirty="0">
                <a:latin typeface="Times New Roman"/>
                <a:cs typeface="Times New Roman"/>
              </a:rPr>
              <a:t>GRAMS</a:t>
            </a:r>
            <a:endParaRPr sz="1600">
              <a:latin typeface="Times New Roman"/>
              <a:cs typeface="Times New Roman"/>
            </a:endParaRPr>
          </a:p>
        </p:txBody>
      </p:sp>
      <p:sp>
        <p:nvSpPr>
          <p:cNvPr id="9" name="object 9"/>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28</a:t>
            </a:r>
            <a:r>
              <a:rPr dirty="0"/>
              <a:t>]</a:t>
            </a:r>
          </a:p>
        </p:txBody>
      </p:sp>
      <p:sp>
        <p:nvSpPr>
          <p:cNvPr id="11" name="TextBox 10">
            <a:extLst>
              <a:ext uri="{FF2B5EF4-FFF2-40B4-BE49-F238E27FC236}">
                <a16:creationId xmlns:a16="http://schemas.microsoft.com/office/drawing/2014/main" id="{D1EEF5E2-E17F-B119-D4A8-BA95089FA04C}"/>
              </a:ext>
            </a:extLst>
          </p:cNvPr>
          <p:cNvSpPr txBox="1"/>
          <p:nvPr/>
        </p:nvSpPr>
        <p:spPr>
          <a:xfrm>
            <a:off x="616140" y="1524000"/>
            <a:ext cx="3886200" cy="369332"/>
          </a:xfrm>
          <a:prstGeom prst="rect">
            <a:avLst/>
          </a:prstGeom>
          <a:noFill/>
        </p:spPr>
        <p:txBody>
          <a:bodyPr wrap="square">
            <a:spAutoFit/>
          </a:bodyPr>
          <a:lstStyle/>
          <a:p>
            <a:r>
              <a:rPr lang="en-IN" u="sng" dirty="0"/>
              <a:t>Home Page :</a:t>
            </a:r>
            <a:endParaRPr lang="en-IN" dirty="0"/>
          </a:p>
        </p:txBody>
      </p:sp>
      <p:pic>
        <p:nvPicPr>
          <p:cNvPr id="12" name="Picture 11">
            <a:extLst>
              <a:ext uri="{FF2B5EF4-FFF2-40B4-BE49-F238E27FC236}">
                <a16:creationId xmlns:a16="http://schemas.microsoft.com/office/drawing/2014/main" id="{3EEF55A1-2403-5034-9F8D-14E1BFD6B680}"/>
              </a:ext>
            </a:extLst>
          </p:cNvPr>
          <p:cNvPicPr>
            <a:picLocks noChangeAspect="1"/>
          </p:cNvPicPr>
          <p:nvPr/>
        </p:nvPicPr>
        <p:blipFill>
          <a:blip r:embed="rId2"/>
          <a:stretch>
            <a:fillRect/>
          </a:stretch>
        </p:blipFill>
        <p:spPr>
          <a:xfrm>
            <a:off x="868553" y="2743200"/>
            <a:ext cx="6324599" cy="3657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2625979" y="1763014"/>
            <a:ext cx="230505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ACKNOWLEDGEMENT</a:t>
            </a:r>
            <a:endParaRPr sz="1600">
              <a:latin typeface="Times New Roman"/>
              <a:cs typeface="Times New Roman"/>
            </a:endParaRPr>
          </a:p>
        </p:txBody>
      </p:sp>
      <p:sp>
        <p:nvSpPr>
          <p:cNvPr id="5" name="object 5"/>
          <p:cNvSpPr txBox="1"/>
          <p:nvPr/>
        </p:nvSpPr>
        <p:spPr>
          <a:xfrm>
            <a:off x="1459738" y="2584450"/>
            <a:ext cx="4973955" cy="3013075"/>
          </a:xfrm>
          <a:prstGeom prst="rect">
            <a:avLst/>
          </a:prstGeom>
        </p:spPr>
        <p:txBody>
          <a:bodyPr vert="horz" wrap="square" lIns="0" tIns="12700" rIns="0" bIns="0" rtlCol="0">
            <a:spAutoFit/>
          </a:bodyPr>
          <a:lstStyle/>
          <a:p>
            <a:pPr marL="649605">
              <a:lnSpc>
                <a:spcPct val="100000"/>
              </a:lnSpc>
              <a:spcBef>
                <a:spcPts val="100"/>
              </a:spcBef>
            </a:pPr>
            <a:r>
              <a:rPr sz="1200" dirty="0">
                <a:latin typeface="Times New Roman"/>
                <a:cs typeface="Times New Roman"/>
              </a:rPr>
              <a:t>I</a:t>
            </a:r>
            <a:r>
              <a:rPr sz="1200" spc="135" dirty="0">
                <a:latin typeface="Times New Roman"/>
                <a:cs typeface="Times New Roman"/>
              </a:rPr>
              <a:t> </a:t>
            </a:r>
            <a:r>
              <a:rPr sz="1200" dirty="0">
                <a:latin typeface="Times New Roman"/>
                <a:cs typeface="Times New Roman"/>
              </a:rPr>
              <a:t>take</a:t>
            </a:r>
            <a:r>
              <a:rPr sz="1200" spc="150" dirty="0">
                <a:latin typeface="Times New Roman"/>
                <a:cs typeface="Times New Roman"/>
              </a:rPr>
              <a:t> </a:t>
            </a:r>
            <a:r>
              <a:rPr sz="1200" spc="-5" dirty="0">
                <a:latin typeface="Times New Roman"/>
                <a:cs typeface="Times New Roman"/>
              </a:rPr>
              <a:t>this</a:t>
            </a:r>
            <a:r>
              <a:rPr sz="1200" spc="160" dirty="0">
                <a:latin typeface="Times New Roman"/>
                <a:cs typeface="Times New Roman"/>
              </a:rPr>
              <a:t> </a:t>
            </a:r>
            <a:r>
              <a:rPr sz="1200" spc="-5" dirty="0">
                <a:latin typeface="Times New Roman"/>
                <a:cs typeface="Times New Roman"/>
              </a:rPr>
              <a:t>occasion</a:t>
            </a:r>
            <a:r>
              <a:rPr sz="1200" spc="155" dirty="0">
                <a:latin typeface="Times New Roman"/>
                <a:cs typeface="Times New Roman"/>
              </a:rPr>
              <a:t> </a:t>
            </a:r>
            <a:r>
              <a:rPr sz="1200" dirty="0">
                <a:latin typeface="Times New Roman"/>
                <a:cs typeface="Times New Roman"/>
              </a:rPr>
              <a:t>to</a:t>
            </a:r>
            <a:r>
              <a:rPr sz="1200" spc="160" dirty="0">
                <a:latin typeface="Times New Roman"/>
                <a:cs typeface="Times New Roman"/>
              </a:rPr>
              <a:t> </a:t>
            </a:r>
            <a:r>
              <a:rPr sz="1200" spc="-5" dirty="0">
                <a:latin typeface="Times New Roman"/>
                <a:cs typeface="Times New Roman"/>
              </a:rPr>
              <a:t>thank</a:t>
            </a:r>
            <a:r>
              <a:rPr sz="1200" spc="150" dirty="0">
                <a:latin typeface="Times New Roman"/>
                <a:cs typeface="Times New Roman"/>
              </a:rPr>
              <a:t> </a:t>
            </a:r>
            <a:r>
              <a:rPr sz="1200" dirty="0">
                <a:latin typeface="Times New Roman"/>
                <a:cs typeface="Times New Roman"/>
              </a:rPr>
              <a:t>God,</a:t>
            </a:r>
            <a:r>
              <a:rPr sz="1200" spc="150" dirty="0">
                <a:latin typeface="Times New Roman"/>
                <a:cs typeface="Times New Roman"/>
              </a:rPr>
              <a:t> </a:t>
            </a:r>
            <a:r>
              <a:rPr sz="1200" spc="-5" dirty="0">
                <a:latin typeface="Times New Roman"/>
                <a:cs typeface="Times New Roman"/>
              </a:rPr>
              <a:t>almighty</a:t>
            </a:r>
            <a:r>
              <a:rPr sz="1200" spc="135" dirty="0">
                <a:latin typeface="Times New Roman"/>
                <a:cs typeface="Times New Roman"/>
              </a:rPr>
              <a:t> </a:t>
            </a:r>
            <a:r>
              <a:rPr sz="1200" dirty="0">
                <a:latin typeface="Times New Roman"/>
                <a:cs typeface="Times New Roman"/>
              </a:rPr>
              <a:t>for</a:t>
            </a:r>
            <a:r>
              <a:rPr sz="1200" spc="150" dirty="0">
                <a:latin typeface="Times New Roman"/>
                <a:cs typeface="Times New Roman"/>
              </a:rPr>
              <a:t> </a:t>
            </a:r>
            <a:r>
              <a:rPr sz="1200" dirty="0">
                <a:latin typeface="Times New Roman"/>
                <a:cs typeface="Times New Roman"/>
              </a:rPr>
              <a:t>blessing</a:t>
            </a:r>
            <a:r>
              <a:rPr sz="1200" spc="150" dirty="0">
                <a:latin typeface="Times New Roman"/>
                <a:cs typeface="Times New Roman"/>
              </a:rPr>
              <a:t> </a:t>
            </a:r>
            <a:r>
              <a:rPr sz="1200" spc="-5" dirty="0">
                <a:latin typeface="Times New Roman"/>
                <a:cs typeface="Times New Roman"/>
              </a:rPr>
              <a:t>us</a:t>
            </a:r>
            <a:r>
              <a:rPr sz="1200" spc="155" dirty="0">
                <a:latin typeface="Times New Roman"/>
                <a:cs typeface="Times New Roman"/>
              </a:rPr>
              <a:t> </a:t>
            </a:r>
            <a:r>
              <a:rPr sz="1200" dirty="0">
                <a:latin typeface="Times New Roman"/>
                <a:cs typeface="Times New Roman"/>
              </a:rPr>
              <a:t>with</a:t>
            </a:r>
            <a:r>
              <a:rPr sz="1200" spc="160" dirty="0">
                <a:latin typeface="Times New Roman"/>
                <a:cs typeface="Times New Roman"/>
              </a:rPr>
              <a:t> </a:t>
            </a:r>
            <a:r>
              <a:rPr sz="1200" spc="-5" dirty="0">
                <a:latin typeface="Times New Roman"/>
                <a:cs typeface="Times New Roman"/>
              </a:rPr>
              <a:t>his</a:t>
            </a:r>
            <a:endParaRPr sz="1200" dirty="0">
              <a:latin typeface="Times New Roman"/>
              <a:cs typeface="Times New Roman"/>
            </a:endParaRPr>
          </a:p>
          <a:p>
            <a:pPr>
              <a:lnSpc>
                <a:spcPct val="100000"/>
              </a:lnSpc>
              <a:spcBef>
                <a:spcPts val="55"/>
              </a:spcBef>
            </a:pPr>
            <a:endParaRPr sz="1100" dirty="0">
              <a:latin typeface="Times New Roman"/>
              <a:cs typeface="Times New Roman"/>
            </a:endParaRPr>
          </a:p>
          <a:p>
            <a:pPr marL="12700" algn="just">
              <a:lnSpc>
                <a:spcPct val="100000"/>
              </a:lnSpc>
            </a:pPr>
            <a:r>
              <a:rPr sz="1200" spc="-5" dirty="0">
                <a:latin typeface="Times New Roman"/>
                <a:cs typeface="Times New Roman"/>
              </a:rPr>
              <a:t>grace</a:t>
            </a:r>
            <a:r>
              <a:rPr sz="1200" spc="90" dirty="0">
                <a:latin typeface="Times New Roman"/>
                <a:cs typeface="Times New Roman"/>
              </a:rPr>
              <a:t> </a:t>
            </a:r>
            <a:r>
              <a:rPr sz="1200" spc="-5" dirty="0">
                <a:latin typeface="Times New Roman"/>
                <a:cs typeface="Times New Roman"/>
              </a:rPr>
              <a:t>and</a:t>
            </a:r>
            <a:r>
              <a:rPr sz="1200" spc="85" dirty="0">
                <a:latin typeface="Times New Roman"/>
                <a:cs typeface="Times New Roman"/>
              </a:rPr>
              <a:t> </a:t>
            </a:r>
            <a:r>
              <a:rPr sz="1200" dirty="0">
                <a:latin typeface="Times New Roman"/>
                <a:cs typeface="Times New Roman"/>
              </a:rPr>
              <a:t>taking</a:t>
            </a:r>
            <a:r>
              <a:rPr sz="1200" spc="90" dirty="0">
                <a:latin typeface="Times New Roman"/>
                <a:cs typeface="Times New Roman"/>
              </a:rPr>
              <a:t> </a:t>
            </a:r>
            <a:r>
              <a:rPr sz="1200" dirty="0">
                <a:latin typeface="Times New Roman"/>
                <a:cs typeface="Times New Roman"/>
              </a:rPr>
              <a:t>our</a:t>
            </a:r>
            <a:r>
              <a:rPr sz="1200" spc="95" dirty="0">
                <a:latin typeface="Times New Roman"/>
                <a:cs typeface="Times New Roman"/>
              </a:rPr>
              <a:t> </a:t>
            </a:r>
            <a:r>
              <a:rPr sz="1200" spc="-5" dirty="0">
                <a:latin typeface="Times New Roman"/>
                <a:cs typeface="Times New Roman"/>
              </a:rPr>
              <a:t>endeavor</a:t>
            </a:r>
            <a:r>
              <a:rPr sz="1200" spc="80" dirty="0">
                <a:latin typeface="Times New Roman"/>
                <a:cs typeface="Times New Roman"/>
              </a:rPr>
              <a:t> </a:t>
            </a:r>
            <a:r>
              <a:rPr sz="1200" dirty="0">
                <a:latin typeface="Times New Roman"/>
                <a:cs typeface="Times New Roman"/>
              </a:rPr>
              <a:t>to</a:t>
            </a:r>
            <a:r>
              <a:rPr sz="1200" spc="100" dirty="0">
                <a:latin typeface="Times New Roman"/>
                <a:cs typeface="Times New Roman"/>
              </a:rPr>
              <a:t> </a:t>
            </a:r>
            <a:r>
              <a:rPr sz="1200" dirty="0">
                <a:latin typeface="Times New Roman"/>
                <a:cs typeface="Times New Roman"/>
              </a:rPr>
              <a:t>a</a:t>
            </a:r>
            <a:r>
              <a:rPr sz="1200" spc="80" dirty="0">
                <a:latin typeface="Times New Roman"/>
                <a:cs typeface="Times New Roman"/>
              </a:rPr>
              <a:t> </a:t>
            </a:r>
            <a:r>
              <a:rPr sz="1200" spc="-5" dirty="0">
                <a:latin typeface="Times New Roman"/>
                <a:cs typeface="Times New Roman"/>
              </a:rPr>
              <a:t>successful</a:t>
            </a:r>
            <a:r>
              <a:rPr sz="1200" spc="100" dirty="0">
                <a:latin typeface="Times New Roman"/>
                <a:cs typeface="Times New Roman"/>
              </a:rPr>
              <a:t> </a:t>
            </a:r>
            <a:r>
              <a:rPr sz="1200" spc="-5" dirty="0">
                <a:latin typeface="Times New Roman"/>
                <a:cs typeface="Times New Roman"/>
              </a:rPr>
              <a:t>culmination.</a:t>
            </a:r>
            <a:r>
              <a:rPr sz="1200" spc="100" dirty="0">
                <a:latin typeface="Times New Roman"/>
                <a:cs typeface="Times New Roman"/>
              </a:rPr>
              <a:t> </a:t>
            </a:r>
            <a:r>
              <a:rPr sz="1200" dirty="0">
                <a:latin typeface="Times New Roman"/>
                <a:cs typeface="Times New Roman"/>
              </a:rPr>
              <a:t>I</a:t>
            </a:r>
            <a:r>
              <a:rPr sz="1200" spc="70" dirty="0">
                <a:latin typeface="Times New Roman"/>
                <a:cs typeface="Times New Roman"/>
              </a:rPr>
              <a:t> </a:t>
            </a:r>
            <a:r>
              <a:rPr sz="1200" dirty="0">
                <a:latin typeface="Times New Roman"/>
                <a:cs typeface="Times New Roman"/>
              </a:rPr>
              <a:t>extend</a:t>
            </a:r>
            <a:r>
              <a:rPr sz="1200" spc="85" dirty="0">
                <a:latin typeface="Times New Roman"/>
                <a:cs typeface="Times New Roman"/>
              </a:rPr>
              <a:t> </a:t>
            </a:r>
            <a:r>
              <a:rPr sz="1200" spc="5" dirty="0">
                <a:latin typeface="Times New Roman"/>
                <a:cs typeface="Times New Roman"/>
              </a:rPr>
              <a:t>my</a:t>
            </a:r>
            <a:r>
              <a:rPr sz="1200" spc="60" dirty="0">
                <a:latin typeface="Times New Roman"/>
                <a:cs typeface="Times New Roman"/>
              </a:rPr>
              <a:t> </a:t>
            </a:r>
            <a:r>
              <a:rPr sz="1200" dirty="0">
                <a:latin typeface="Times New Roman"/>
                <a:cs typeface="Times New Roman"/>
              </a:rPr>
              <a:t>sincere</a:t>
            </a:r>
          </a:p>
          <a:p>
            <a:pPr marL="12700" marR="5080" algn="just">
              <a:lnSpc>
                <a:spcPct val="191700"/>
              </a:lnSpc>
            </a:pPr>
            <a:r>
              <a:rPr sz="1200" spc="-5" dirty="0">
                <a:latin typeface="Times New Roman"/>
                <a:cs typeface="Times New Roman"/>
              </a:rPr>
              <a:t>and heartfelt </a:t>
            </a:r>
            <a:r>
              <a:rPr sz="1200" dirty="0">
                <a:latin typeface="Times New Roman"/>
                <a:cs typeface="Times New Roman"/>
              </a:rPr>
              <a:t>thanks to our </a:t>
            </a:r>
            <a:r>
              <a:rPr sz="1200" spc="-5" dirty="0">
                <a:latin typeface="Times New Roman"/>
                <a:cs typeface="Times New Roman"/>
              </a:rPr>
              <a:t>esteemed guide,</a:t>
            </a:r>
            <a:r>
              <a:rPr sz="1200" dirty="0">
                <a:latin typeface="Times New Roman"/>
                <a:cs typeface="Times New Roman"/>
              </a:rPr>
              <a:t> </a:t>
            </a:r>
            <a:r>
              <a:rPr sz="1200" b="1" spc="-5" dirty="0">
                <a:latin typeface="Times New Roman"/>
                <a:cs typeface="Times New Roman"/>
              </a:rPr>
              <a:t>Mrs.</a:t>
            </a:r>
            <a:r>
              <a:rPr lang="en-IN" sz="1200" b="1" spc="-5" dirty="0">
                <a:latin typeface="Times New Roman"/>
                <a:cs typeface="Times New Roman"/>
              </a:rPr>
              <a:t>Geeta Mam</a:t>
            </a:r>
            <a:r>
              <a:rPr sz="1200" b="1" spc="290" dirty="0">
                <a:latin typeface="Times New Roman"/>
                <a:cs typeface="Times New Roman"/>
              </a:rPr>
              <a:t> </a:t>
            </a:r>
            <a:r>
              <a:rPr sz="1200" dirty="0">
                <a:latin typeface="Times New Roman"/>
                <a:cs typeface="Times New Roman"/>
              </a:rPr>
              <a:t>for providing me </a:t>
            </a:r>
            <a:r>
              <a:rPr sz="1200" spc="5" dirty="0">
                <a:latin typeface="Times New Roman"/>
                <a:cs typeface="Times New Roman"/>
              </a:rPr>
              <a:t> </a:t>
            </a:r>
            <a:r>
              <a:rPr sz="1200" spc="-5" dirty="0">
                <a:latin typeface="Times New Roman"/>
                <a:cs typeface="Times New Roman"/>
              </a:rPr>
              <a:t>with</a:t>
            </a:r>
            <a:r>
              <a:rPr sz="1200" spc="-40" dirty="0">
                <a:latin typeface="Times New Roman"/>
                <a:cs typeface="Times New Roman"/>
              </a:rPr>
              <a:t> </a:t>
            </a:r>
            <a:r>
              <a:rPr sz="1200" spc="-5" dirty="0">
                <a:latin typeface="Times New Roman"/>
                <a:cs typeface="Times New Roman"/>
              </a:rPr>
              <a:t>the</a:t>
            </a:r>
            <a:r>
              <a:rPr sz="1200" spc="-40" dirty="0">
                <a:latin typeface="Times New Roman"/>
                <a:cs typeface="Times New Roman"/>
              </a:rPr>
              <a:t> </a:t>
            </a:r>
            <a:r>
              <a:rPr sz="1200" spc="-10" dirty="0">
                <a:latin typeface="Times New Roman"/>
                <a:cs typeface="Times New Roman"/>
              </a:rPr>
              <a:t>right</a:t>
            </a:r>
            <a:r>
              <a:rPr sz="1200" spc="15" dirty="0">
                <a:latin typeface="Times New Roman"/>
                <a:cs typeface="Times New Roman"/>
              </a:rPr>
              <a:t> </a:t>
            </a:r>
            <a:r>
              <a:rPr sz="1200" spc="-10" dirty="0">
                <a:latin typeface="Times New Roman"/>
                <a:cs typeface="Times New Roman"/>
              </a:rPr>
              <a:t>guidance</a:t>
            </a:r>
            <a:r>
              <a:rPr sz="1200" spc="-30" dirty="0">
                <a:latin typeface="Times New Roman"/>
                <a:cs typeface="Times New Roman"/>
              </a:rPr>
              <a:t> </a:t>
            </a:r>
            <a:r>
              <a:rPr sz="1200" spc="-10" dirty="0">
                <a:latin typeface="Times New Roman"/>
                <a:cs typeface="Times New Roman"/>
              </a:rPr>
              <a:t>and </a:t>
            </a:r>
            <a:r>
              <a:rPr sz="1200" spc="-5" dirty="0">
                <a:latin typeface="Times New Roman"/>
                <a:cs typeface="Times New Roman"/>
              </a:rPr>
              <a:t>advice</a:t>
            </a:r>
            <a:r>
              <a:rPr sz="1200" spc="-40" dirty="0">
                <a:latin typeface="Times New Roman"/>
                <a:cs typeface="Times New Roman"/>
              </a:rPr>
              <a:t> </a:t>
            </a:r>
            <a:r>
              <a:rPr sz="1200" spc="-5" dirty="0">
                <a:latin typeface="Times New Roman"/>
                <a:cs typeface="Times New Roman"/>
              </a:rPr>
              <a:t>at</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5" dirty="0">
                <a:latin typeface="Times New Roman"/>
                <a:cs typeface="Times New Roman"/>
              </a:rPr>
              <a:t>crucial</a:t>
            </a:r>
            <a:r>
              <a:rPr sz="1200" spc="-20" dirty="0">
                <a:latin typeface="Times New Roman"/>
                <a:cs typeface="Times New Roman"/>
              </a:rPr>
              <a:t> </a:t>
            </a:r>
            <a:r>
              <a:rPr sz="1200" spc="-5" dirty="0">
                <a:latin typeface="Times New Roman"/>
                <a:cs typeface="Times New Roman"/>
              </a:rPr>
              <a:t>juncture</a:t>
            </a:r>
            <a:r>
              <a:rPr sz="1200" spc="-20" dirty="0">
                <a:latin typeface="Times New Roman"/>
                <a:cs typeface="Times New Roman"/>
              </a:rPr>
              <a:t> </a:t>
            </a:r>
            <a:r>
              <a:rPr sz="1200" spc="-5" dirty="0">
                <a:latin typeface="Times New Roman"/>
                <a:cs typeface="Times New Roman"/>
              </a:rPr>
              <a:t>sand</a:t>
            </a:r>
            <a:r>
              <a:rPr sz="1200" spc="15"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dirty="0">
                <a:latin typeface="Times New Roman"/>
                <a:cs typeface="Times New Roman"/>
              </a:rPr>
              <a:t>showing me</a:t>
            </a:r>
            <a:r>
              <a:rPr sz="1200" spc="-25" dirty="0">
                <a:latin typeface="Times New Roman"/>
                <a:cs typeface="Times New Roman"/>
              </a:rPr>
              <a:t> </a:t>
            </a:r>
            <a:r>
              <a:rPr sz="1200" spc="-5" dirty="0">
                <a:latin typeface="Times New Roman"/>
                <a:cs typeface="Times New Roman"/>
              </a:rPr>
              <a:t>the </a:t>
            </a:r>
            <a:r>
              <a:rPr sz="1200" spc="-290" dirty="0">
                <a:latin typeface="Times New Roman"/>
                <a:cs typeface="Times New Roman"/>
              </a:rPr>
              <a:t> </a:t>
            </a:r>
            <a:r>
              <a:rPr sz="1200" spc="-5" dirty="0">
                <a:latin typeface="Times New Roman"/>
                <a:cs typeface="Times New Roman"/>
              </a:rPr>
              <a:t>right</a:t>
            </a:r>
            <a:r>
              <a:rPr sz="1200" spc="-20" dirty="0">
                <a:latin typeface="Times New Roman"/>
                <a:cs typeface="Times New Roman"/>
              </a:rPr>
              <a:t> </a:t>
            </a:r>
            <a:r>
              <a:rPr sz="1200" spc="-15" dirty="0">
                <a:latin typeface="Times New Roman"/>
                <a:cs typeface="Times New Roman"/>
              </a:rPr>
              <a:t>way.</a:t>
            </a:r>
            <a:r>
              <a:rPr sz="1200" spc="-20" dirty="0">
                <a:latin typeface="Times New Roman"/>
                <a:cs typeface="Times New Roman"/>
              </a:rPr>
              <a:t> </a:t>
            </a:r>
            <a:r>
              <a:rPr sz="1200" dirty="0">
                <a:latin typeface="Times New Roman"/>
                <a:cs typeface="Times New Roman"/>
              </a:rPr>
              <a:t>I</a:t>
            </a:r>
            <a:r>
              <a:rPr sz="1200" spc="-60" dirty="0">
                <a:latin typeface="Times New Roman"/>
                <a:cs typeface="Times New Roman"/>
              </a:rPr>
              <a:t> </a:t>
            </a:r>
            <a:r>
              <a:rPr sz="1200" spc="-5" dirty="0">
                <a:latin typeface="Times New Roman"/>
                <a:cs typeface="Times New Roman"/>
              </a:rPr>
              <a:t>extend</a:t>
            </a:r>
            <a:r>
              <a:rPr sz="1200" spc="-45" dirty="0">
                <a:latin typeface="Times New Roman"/>
                <a:cs typeface="Times New Roman"/>
              </a:rPr>
              <a:t> </a:t>
            </a:r>
            <a:r>
              <a:rPr sz="1200" dirty="0">
                <a:latin typeface="Times New Roman"/>
                <a:cs typeface="Times New Roman"/>
              </a:rPr>
              <a:t>my</a:t>
            </a:r>
            <a:r>
              <a:rPr sz="1200" spc="-80" dirty="0">
                <a:latin typeface="Times New Roman"/>
                <a:cs typeface="Times New Roman"/>
              </a:rPr>
              <a:t> </a:t>
            </a:r>
            <a:r>
              <a:rPr sz="1200" spc="-5" dirty="0">
                <a:latin typeface="Times New Roman"/>
                <a:cs typeface="Times New Roman"/>
              </a:rPr>
              <a:t>sincere</a:t>
            </a:r>
            <a:r>
              <a:rPr sz="1200" spc="-65" dirty="0">
                <a:latin typeface="Times New Roman"/>
                <a:cs typeface="Times New Roman"/>
              </a:rPr>
              <a:t> </a:t>
            </a:r>
            <a:r>
              <a:rPr sz="1200" dirty="0">
                <a:latin typeface="Times New Roman"/>
                <a:cs typeface="Times New Roman"/>
              </a:rPr>
              <a:t>thanks</a:t>
            </a:r>
            <a:r>
              <a:rPr sz="1200" spc="-4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our</a:t>
            </a:r>
            <a:r>
              <a:rPr sz="1200" spc="-35" dirty="0">
                <a:latin typeface="Times New Roman"/>
                <a:cs typeface="Times New Roman"/>
              </a:rPr>
              <a:t> </a:t>
            </a:r>
            <a:r>
              <a:rPr sz="1200" spc="-5" dirty="0">
                <a:latin typeface="Times New Roman"/>
                <a:cs typeface="Times New Roman"/>
              </a:rPr>
              <a:t>respected</a:t>
            </a:r>
            <a:r>
              <a:rPr sz="1200" spc="-35" dirty="0">
                <a:latin typeface="Times New Roman"/>
                <a:cs typeface="Times New Roman"/>
              </a:rPr>
              <a:t> </a:t>
            </a:r>
            <a:r>
              <a:rPr sz="1200" b="1" spc="-5" dirty="0">
                <a:latin typeface="Times New Roman"/>
                <a:cs typeface="Times New Roman"/>
              </a:rPr>
              <a:t>Centre</a:t>
            </a:r>
            <a:r>
              <a:rPr sz="1200" b="1" spc="-10" dirty="0">
                <a:latin typeface="Times New Roman"/>
                <a:cs typeface="Times New Roman"/>
              </a:rPr>
              <a:t> </a:t>
            </a:r>
            <a:r>
              <a:rPr sz="1200" b="1" spc="-5" dirty="0">
                <a:latin typeface="Times New Roman"/>
                <a:cs typeface="Times New Roman"/>
              </a:rPr>
              <a:t>Co-Ordinator</a:t>
            </a:r>
            <a:r>
              <a:rPr sz="1200" b="1" spc="-20" dirty="0">
                <a:latin typeface="Times New Roman"/>
                <a:cs typeface="Times New Roman"/>
              </a:rPr>
              <a:t> </a:t>
            </a:r>
            <a:r>
              <a:rPr sz="1200" b="1" spc="-5" dirty="0">
                <a:latin typeface="Times New Roman"/>
                <a:cs typeface="Times New Roman"/>
              </a:rPr>
              <a:t>Mr. </a:t>
            </a:r>
            <a:r>
              <a:rPr lang="en-IN" sz="1200" b="1" spc="-5" dirty="0">
                <a:latin typeface="Times New Roman"/>
                <a:cs typeface="Times New Roman"/>
              </a:rPr>
              <a:t>Rohit</a:t>
            </a:r>
            <a:r>
              <a:rPr lang="en-IN" sz="1200" b="1" spc="-20" dirty="0">
                <a:latin typeface="Times New Roman"/>
                <a:cs typeface="Times New Roman"/>
              </a:rPr>
              <a:t> </a:t>
            </a:r>
            <a:r>
              <a:rPr lang="en-IN" sz="1200" b="1" spc="-5" dirty="0" err="1">
                <a:latin typeface="Times New Roman"/>
                <a:cs typeface="Times New Roman"/>
              </a:rPr>
              <a:t>Puranik</a:t>
            </a:r>
            <a:r>
              <a:rPr sz="1200" spc="-5" dirty="0">
                <a:latin typeface="Times New Roman"/>
                <a:cs typeface="Times New Roman"/>
              </a:rPr>
              <a:t>, </a:t>
            </a:r>
            <a:r>
              <a:rPr sz="1200" dirty="0">
                <a:latin typeface="Times New Roman"/>
                <a:cs typeface="Times New Roman"/>
              </a:rPr>
              <a:t>for allowing </a:t>
            </a:r>
            <a:r>
              <a:rPr sz="1200" spc="-5" dirty="0">
                <a:latin typeface="Times New Roman"/>
                <a:cs typeface="Times New Roman"/>
              </a:rPr>
              <a:t>us </a:t>
            </a:r>
            <a:r>
              <a:rPr sz="1200" dirty="0">
                <a:latin typeface="Times New Roman"/>
                <a:cs typeface="Times New Roman"/>
              </a:rPr>
              <a:t>to </a:t>
            </a:r>
            <a:r>
              <a:rPr sz="1200" spc="-5" dirty="0">
                <a:latin typeface="Times New Roman"/>
                <a:cs typeface="Times New Roman"/>
              </a:rPr>
              <a:t>use </a:t>
            </a:r>
            <a:r>
              <a:rPr sz="1200" dirty="0">
                <a:latin typeface="Times New Roman"/>
                <a:cs typeface="Times New Roman"/>
              </a:rPr>
              <a:t>the </a:t>
            </a:r>
            <a:r>
              <a:rPr sz="1200" spc="-5" dirty="0">
                <a:latin typeface="Times New Roman"/>
                <a:cs typeface="Times New Roman"/>
              </a:rPr>
              <a:t>facilities available. </a:t>
            </a:r>
            <a:r>
              <a:rPr sz="1200" dirty="0">
                <a:latin typeface="Times New Roman"/>
                <a:cs typeface="Times New Roman"/>
              </a:rPr>
              <a:t>I would like to </a:t>
            </a:r>
            <a:r>
              <a:rPr sz="1200" spc="5" dirty="0">
                <a:latin typeface="Times New Roman"/>
                <a:cs typeface="Times New Roman"/>
              </a:rPr>
              <a:t> </a:t>
            </a:r>
            <a:r>
              <a:rPr sz="1200" dirty="0">
                <a:latin typeface="Times New Roman"/>
                <a:cs typeface="Times New Roman"/>
              </a:rPr>
              <a:t>thank the other faculty </a:t>
            </a:r>
            <a:r>
              <a:rPr sz="1200" spc="-5" dirty="0">
                <a:latin typeface="Times New Roman"/>
                <a:cs typeface="Times New Roman"/>
              </a:rPr>
              <a:t>members also, at </a:t>
            </a:r>
            <a:r>
              <a:rPr sz="1200" dirty="0">
                <a:latin typeface="Times New Roman"/>
                <a:cs typeface="Times New Roman"/>
              </a:rPr>
              <a:t>this </a:t>
            </a:r>
            <a:r>
              <a:rPr sz="1200" spc="-5" dirty="0">
                <a:latin typeface="Times New Roman"/>
                <a:cs typeface="Times New Roman"/>
              </a:rPr>
              <a:t>occasion. Last </a:t>
            </a:r>
            <a:r>
              <a:rPr sz="1200" dirty="0">
                <a:latin typeface="Times New Roman"/>
                <a:cs typeface="Times New Roman"/>
              </a:rPr>
              <a:t>but not the </a:t>
            </a:r>
            <a:r>
              <a:rPr sz="1200" spc="-5" dirty="0">
                <a:latin typeface="Times New Roman"/>
                <a:cs typeface="Times New Roman"/>
              </a:rPr>
              <a:t>least, </a:t>
            </a:r>
            <a:r>
              <a:rPr sz="1200" dirty="0">
                <a:latin typeface="Times New Roman"/>
                <a:cs typeface="Times New Roman"/>
              </a:rPr>
              <a:t>I </a:t>
            </a:r>
            <a:r>
              <a:rPr sz="1200" spc="5" dirty="0">
                <a:latin typeface="Times New Roman"/>
                <a:cs typeface="Times New Roman"/>
              </a:rPr>
              <a:t> </a:t>
            </a:r>
            <a:r>
              <a:rPr sz="1200" spc="-5" dirty="0">
                <a:latin typeface="Times New Roman"/>
                <a:cs typeface="Times New Roman"/>
              </a:rPr>
              <a:t>would</a:t>
            </a:r>
            <a:r>
              <a:rPr sz="1200" spc="-35" dirty="0">
                <a:latin typeface="Times New Roman"/>
                <a:cs typeface="Times New Roman"/>
              </a:rPr>
              <a:t> </a:t>
            </a:r>
            <a:r>
              <a:rPr sz="1200" spc="-5" dirty="0">
                <a:latin typeface="Times New Roman"/>
                <a:cs typeface="Times New Roman"/>
              </a:rPr>
              <a:t>like</a:t>
            </a:r>
            <a:r>
              <a:rPr sz="1200" spc="-60"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spc="-10" dirty="0">
                <a:latin typeface="Times New Roman"/>
                <a:cs typeface="Times New Roman"/>
              </a:rPr>
              <a:t>thank</a:t>
            </a:r>
            <a:r>
              <a:rPr sz="1200" spc="-5" dirty="0">
                <a:latin typeface="Times New Roman"/>
                <a:cs typeface="Times New Roman"/>
              </a:rPr>
              <a:t> </a:t>
            </a:r>
            <a:r>
              <a:rPr sz="1200" dirty="0">
                <a:latin typeface="Times New Roman"/>
                <a:cs typeface="Times New Roman"/>
              </a:rPr>
              <a:t>my</a:t>
            </a:r>
            <a:r>
              <a:rPr sz="1200" spc="-75" dirty="0">
                <a:latin typeface="Times New Roman"/>
                <a:cs typeface="Times New Roman"/>
              </a:rPr>
              <a:t> </a:t>
            </a:r>
            <a:r>
              <a:rPr sz="1200" spc="-5" dirty="0">
                <a:latin typeface="Times New Roman"/>
                <a:cs typeface="Times New Roman"/>
              </a:rPr>
              <a:t>friends</a:t>
            </a:r>
            <a:r>
              <a:rPr sz="1200" spc="-45" dirty="0">
                <a:latin typeface="Times New Roman"/>
                <a:cs typeface="Times New Roman"/>
              </a:rPr>
              <a:t> </a:t>
            </a:r>
            <a:r>
              <a:rPr sz="1200" spc="-10" dirty="0">
                <a:latin typeface="Times New Roman"/>
                <a:cs typeface="Times New Roman"/>
              </a:rPr>
              <a:t>and </a:t>
            </a:r>
            <a:r>
              <a:rPr sz="1200" spc="-5" dirty="0">
                <a:latin typeface="Times New Roman"/>
                <a:cs typeface="Times New Roman"/>
              </a:rPr>
              <a:t>family</a:t>
            </a:r>
            <a:r>
              <a:rPr sz="1200" spc="-75" dirty="0">
                <a:latin typeface="Times New Roman"/>
                <a:cs typeface="Times New Roman"/>
              </a:rPr>
              <a:t> </a:t>
            </a:r>
            <a:r>
              <a:rPr sz="1200" dirty="0">
                <a:latin typeface="Times New Roman"/>
                <a:cs typeface="Times New Roman"/>
              </a:rPr>
              <a:t>for</a:t>
            </a:r>
            <a:r>
              <a:rPr sz="1200" spc="-5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5" dirty="0">
                <a:latin typeface="Times New Roman"/>
                <a:cs typeface="Times New Roman"/>
              </a:rPr>
              <a:t>support</a:t>
            </a:r>
            <a:r>
              <a:rPr sz="1200" spc="-35" dirty="0">
                <a:latin typeface="Times New Roman"/>
                <a:cs typeface="Times New Roman"/>
              </a:rPr>
              <a:t> </a:t>
            </a:r>
            <a:r>
              <a:rPr sz="1200" spc="-10" dirty="0">
                <a:latin typeface="Times New Roman"/>
                <a:cs typeface="Times New Roman"/>
              </a:rPr>
              <a:t>and</a:t>
            </a:r>
            <a:r>
              <a:rPr sz="1200" spc="-45" dirty="0">
                <a:latin typeface="Times New Roman"/>
                <a:cs typeface="Times New Roman"/>
              </a:rPr>
              <a:t> </a:t>
            </a:r>
            <a:r>
              <a:rPr sz="1200" spc="-5" dirty="0">
                <a:latin typeface="Times New Roman"/>
                <a:cs typeface="Times New Roman"/>
              </a:rPr>
              <a:t>encouragement</a:t>
            </a:r>
            <a:r>
              <a:rPr sz="1200" dirty="0">
                <a:latin typeface="Times New Roman"/>
                <a:cs typeface="Times New Roman"/>
              </a:rPr>
              <a:t> they </a:t>
            </a:r>
            <a:r>
              <a:rPr sz="1200" spc="-285" dirty="0">
                <a:latin typeface="Times New Roman"/>
                <a:cs typeface="Times New Roman"/>
              </a:rPr>
              <a:t> </a:t>
            </a:r>
            <a:r>
              <a:rPr sz="1200" spc="-5" dirty="0">
                <a:latin typeface="Times New Roman"/>
                <a:cs typeface="Times New Roman"/>
              </a:rPr>
              <a:t>have</a:t>
            </a:r>
            <a:r>
              <a:rPr sz="1200" dirty="0">
                <a:latin typeface="Times New Roman"/>
                <a:cs typeface="Times New Roman"/>
              </a:rPr>
              <a:t> </a:t>
            </a:r>
            <a:r>
              <a:rPr sz="1200" spc="-5" dirty="0">
                <a:latin typeface="Times New Roman"/>
                <a:cs typeface="Times New Roman"/>
              </a:rPr>
              <a:t>given</a:t>
            </a:r>
            <a:r>
              <a:rPr sz="1200" spc="10" dirty="0">
                <a:latin typeface="Times New Roman"/>
                <a:cs typeface="Times New Roman"/>
              </a:rPr>
              <a:t> </a:t>
            </a:r>
            <a:r>
              <a:rPr sz="1200" dirty="0">
                <a:latin typeface="Times New Roman"/>
                <a:cs typeface="Times New Roman"/>
              </a:rPr>
              <a:t>me</a:t>
            </a:r>
            <a:r>
              <a:rPr sz="1200" spc="5" dirty="0">
                <a:latin typeface="Times New Roman"/>
                <a:cs typeface="Times New Roman"/>
              </a:rPr>
              <a:t> </a:t>
            </a:r>
            <a:r>
              <a:rPr sz="1200" dirty="0">
                <a:latin typeface="Times New Roman"/>
                <a:cs typeface="Times New Roman"/>
              </a:rPr>
              <a:t>during</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5" dirty="0">
                <a:latin typeface="Times New Roman"/>
                <a:cs typeface="Times New Roman"/>
              </a:rPr>
              <a:t>course</a:t>
            </a:r>
            <a:r>
              <a:rPr sz="1200" spc="-20"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our</a:t>
            </a:r>
            <a:r>
              <a:rPr sz="1200" spc="-55" dirty="0">
                <a:latin typeface="Times New Roman"/>
                <a:cs typeface="Times New Roman"/>
              </a:rPr>
              <a:t> </a:t>
            </a:r>
            <a:r>
              <a:rPr sz="1200" spc="-5" dirty="0">
                <a:latin typeface="Times New Roman"/>
                <a:cs typeface="Times New Roman"/>
              </a:rPr>
              <a:t>work.</a:t>
            </a:r>
            <a:endParaRPr sz="1200" dirty="0">
              <a:latin typeface="Times New Roman"/>
              <a:cs typeface="Times New Roman"/>
            </a:endParaRPr>
          </a:p>
        </p:txBody>
      </p:sp>
      <p:sp>
        <p:nvSpPr>
          <p:cNvPr id="6" name="object 6"/>
          <p:cNvSpPr txBox="1"/>
          <p:nvPr/>
        </p:nvSpPr>
        <p:spPr>
          <a:xfrm>
            <a:off x="5235321" y="7277861"/>
            <a:ext cx="1622679" cy="592470"/>
          </a:xfrm>
          <a:prstGeom prst="rect">
            <a:avLst/>
          </a:prstGeom>
        </p:spPr>
        <p:txBody>
          <a:bodyPr vert="horz" wrap="square" lIns="0" tIns="119380" rIns="0" bIns="0" rtlCol="0">
            <a:spAutoFit/>
          </a:bodyPr>
          <a:lstStyle/>
          <a:p>
            <a:pPr marL="12700">
              <a:lnSpc>
                <a:spcPct val="100000"/>
              </a:lnSpc>
              <a:spcBef>
                <a:spcPts val="940"/>
              </a:spcBef>
            </a:pPr>
            <a:r>
              <a:rPr lang="en-IN" sz="1200" b="1" spc="-5" dirty="0">
                <a:latin typeface="Times New Roman"/>
                <a:cs typeface="Times New Roman"/>
              </a:rPr>
              <a:t>Shubham K </a:t>
            </a:r>
            <a:r>
              <a:rPr sz="1200" b="1" spc="-5" dirty="0">
                <a:latin typeface="Times New Roman"/>
                <a:cs typeface="Times New Roman"/>
              </a:rPr>
              <a:t>(2230</a:t>
            </a:r>
            <a:r>
              <a:rPr lang="en-IN" sz="1200" b="1" spc="-5" dirty="0">
                <a:latin typeface="Times New Roman"/>
                <a:cs typeface="Times New Roman"/>
              </a:rPr>
              <a:t>94</a:t>
            </a:r>
            <a:r>
              <a:rPr sz="1200" b="1" spc="-5" dirty="0">
                <a:latin typeface="Times New Roman"/>
                <a:cs typeface="Times New Roman"/>
              </a:rPr>
              <a:t>)</a:t>
            </a:r>
            <a:endParaRPr sz="1200" dirty="0">
              <a:latin typeface="Times New Roman"/>
              <a:cs typeface="Times New Roman"/>
            </a:endParaRPr>
          </a:p>
          <a:p>
            <a:pPr marL="24765">
              <a:lnSpc>
                <a:spcPct val="100000"/>
              </a:lnSpc>
              <a:spcBef>
                <a:spcPts val="840"/>
              </a:spcBef>
            </a:pPr>
            <a:r>
              <a:rPr lang="en-IN" sz="1200" b="1" spc="-5" dirty="0" err="1">
                <a:latin typeface="Times New Roman"/>
                <a:cs typeface="Times New Roman"/>
              </a:rPr>
              <a:t>Shivanand</a:t>
            </a:r>
            <a:r>
              <a:rPr lang="en-IN" sz="1200" b="1" spc="-5" dirty="0">
                <a:latin typeface="Times New Roman"/>
                <a:cs typeface="Times New Roman"/>
              </a:rPr>
              <a:t> Z </a:t>
            </a:r>
            <a:r>
              <a:rPr sz="1200" b="1" spc="-5" dirty="0">
                <a:latin typeface="Times New Roman"/>
                <a:cs typeface="Times New Roman"/>
              </a:rPr>
              <a:t>(223</a:t>
            </a:r>
            <a:r>
              <a:rPr lang="en-IN" sz="1200" b="1" spc="-5" dirty="0">
                <a:latin typeface="Times New Roman"/>
                <a:cs typeface="Times New Roman"/>
              </a:rPr>
              <a:t>114</a:t>
            </a:r>
            <a:r>
              <a:rPr sz="1200" b="1" spc="-5" dirty="0">
                <a:latin typeface="Times New Roman"/>
                <a:cs typeface="Times New Roman"/>
              </a:rPr>
              <a:t>)</a:t>
            </a:r>
            <a:endParaRPr sz="1200" dirty="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3847" y="258698"/>
            <a:ext cx="7164705" cy="9495854"/>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dirty="0"/>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29</a:t>
            </a:r>
            <a:r>
              <a:rPr dirty="0"/>
              <a:t>]</a:t>
            </a:r>
          </a:p>
        </p:txBody>
      </p:sp>
      <p:sp>
        <p:nvSpPr>
          <p:cNvPr id="13" name="TextBox 12">
            <a:extLst>
              <a:ext uri="{FF2B5EF4-FFF2-40B4-BE49-F238E27FC236}">
                <a16:creationId xmlns:a16="http://schemas.microsoft.com/office/drawing/2014/main" id="{A8F42734-C887-B184-B791-877CD0E8D4E2}"/>
              </a:ext>
            </a:extLst>
          </p:cNvPr>
          <p:cNvSpPr txBox="1"/>
          <p:nvPr/>
        </p:nvSpPr>
        <p:spPr>
          <a:xfrm>
            <a:off x="533400" y="685800"/>
            <a:ext cx="3886200" cy="369332"/>
          </a:xfrm>
          <a:prstGeom prst="rect">
            <a:avLst/>
          </a:prstGeom>
          <a:noFill/>
        </p:spPr>
        <p:txBody>
          <a:bodyPr wrap="square">
            <a:spAutoFit/>
          </a:bodyPr>
          <a:lstStyle/>
          <a:p>
            <a:r>
              <a:rPr lang="en-IN" u="sng" dirty="0"/>
              <a:t>Customer Login Page :</a:t>
            </a:r>
            <a:endParaRPr lang="en-IN" dirty="0"/>
          </a:p>
        </p:txBody>
      </p:sp>
      <p:pic>
        <p:nvPicPr>
          <p:cNvPr id="14" name="Picture 13">
            <a:extLst>
              <a:ext uri="{FF2B5EF4-FFF2-40B4-BE49-F238E27FC236}">
                <a16:creationId xmlns:a16="http://schemas.microsoft.com/office/drawing/2014/main" id="{64CF00FD-E7A2-BB80-6139-24E4E397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42" y="1676400"/>
            <a:ext cx="6475095" cy="5638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[3</a:t>
            </a:r>
            <a:r>
              <a:rPr lang="en-IN" dirty="0"/>
              <a:t>0</a:t>
            </a:r>
            <a:r>
              <a:rPr dirty="0"/>
              <a:t>]</a:t>
            </a:r>
          </a:p>
        </p:txBody>
      </p:sp>
      <p:sp>
        <p:nvSpPr>
          <p:cNvPr id="10" name="TextBox 9">
            <a:extLst>
              <a:ext uri="{FF2B5EF4-FFF2-40B4-BE49-F238E27FC236}">
                <a16:creationId xmlns:a16="http://schemas.microsoft.com/office/drawing/2014/main" id="{B1E06812-672A-8D8D-26D5-1E1ECB92BC7A}"/>
              </a:ext>
            </a:extLst>
          </p:cNvPr>
          <p:cNvSpPr txBox="1"/>
          <p:nvPr/>
        </p:nvSpPr>
        <p:spPr>
          <a:xfrm>
            <a:off x="533400" y="609600"/>
            <a:ext cx="3886200" cy="369332"/>
          </a:xfrm>
          <a:prstGeom prst="rect">
            <a:avLst/>
          </a:prstGeom>
          <a:noFill/>
        </p:spPr>
        <p:txBody>
          <a:bodyPr wrap="square">
            <a:spAutoFit/>
          </a:bodyPr>
          <a:lstStyle/>
          <a:p>
            <a:r>
              <a:rPr lang="en-IN" u="sng" dirty="0"/>
              <a:t>User Registration:</a:t>
            </a:r>
            <a:endParaRPr lang="en-IN" dirty="0"/>
          </a:p>
        </p:txBody>
      </p:sp>
      <p:pic>
        <p:nvPicPr>
          <p:cNvPr id="11" name="Picture 10">
            <a:extLst>
              <a:ext uri="{FF2B5EF4-FFF2-40B4-BE49-F238E27FC236}">
                <a16:creationId xmlns:a16="http://schemas.microsoft.com/office/drawing/2014/main" id="{87549092-BCE8-446C-40B0-95AFCC82A8FD}"/>
              </a:ext>
            </a:extLst>
          </p:cNvPr>
          <p:cNvPicPr>
            <a:picLocks noChangeAspect="1"/>
          </p:cNvPicPr>
          <p:nvPr/>
        </p:nvPicPr>
        <p:blipFill>
          <a:blip r:embed="rId2"/>
          <a:stretch>
            <a:fillRect/>
          </a:stretch>
        </p:blipFill>
        <p:spPr>
          <a:xfrm>
            <a:off x="860184" y="1447800"/>
            <a:ext cx="6215937" cy="4572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[3</a:t>
            </a:r>
            <a:r>
              <a:rPr lang="en-IN" dirty="0"/>
              <a:t>1</a:t>
            </a:r>
            <a:r>
              <a:rPr dirty="0"/>
              <a:t>]</a:t>
            </a:r>
          </a:p>
        </p:txBody>
      </p:sp>
      <p:sp>
        <p:nvSpPr>
          <p:cNvPr id="10" name="TextBox 9">
            <a:extLst>
              <a:ext uri="{FF2B5EF4-FFF2-40B4-BE49-F238E27FC236}">
                <a16:creationId xmlns:a16="http://schemas.microsoft.com/office/drawing/2014/main" id="{C5EA01B1-FE2D-6E02-ECB6-B919D408E9D3}"/>
              </a:ext>
            </a:extLst>
          </p:cNvPr>
          <p:cNvSpPr txBox="1"/>
          <p:nvPr/>
        </p:nvSpPr>
        <p:spPr>
          <a:xfrm>
            <a:off x="616140" y="990600"/>
            <a:ext cx="3886200" cy="369332"/>
          </a:xfrm>
          <a:prstGeom prst="rect">
            <a:avLst/>
          </a:prstGeom>
          <a:noFill/>
        </p:spPr>
        <p:txBody>
          <a:bodyPr wrap="square">
            <a:spAutoFit/>
          </a:bodyPr>
          <a:lstStyle/>
          <a:p>
            <a:r>
              <a:rPr lang="en-IN" u="sng" dirty="0"/>
              <a:t>Admin Login :</a:t>
            </a:r>
            <a:endParaRPr lang="en-IN" dirty="0"/>
          </a:p>
        </p:txBody>
      </p:sp>
      <p:pic>
        <p:nvPicPr>
          <p:cNvPr id="11" name="Picture 10">
            <a:extLst>
              <a:ext uri="{FF2B5EF4-FFF2-40B4-BE49-F238E27FC236}">
                <a16:creationId xmlns:a16="http://schemas.microsoft.com/office/drawing/2014/main" id="{325693EE-28AE-2F6A-0142-7130B4D47F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004" y="1828800"/>
            <a:ext cx="5901572" cy="4572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[3</a:t>
            </a:r>
            <a:r>
              <a:rPr lang="en-IN" dirty="0"/>
              <a:t>2</a:t>
            </a:r>
            <a:r>
              <a:rPr dirty="0"/>
              <a:t>]</a:t>
            </a:r>
          </a:p>
        </p:txBody>
      </p:sp>
      <p:sp>
        <p:nvSpPr>
          <p:cNvPr id="10" name="TextBox 9">
            <a:extLst>
              <a:ext uri="{FF2B5EF4-FFF2-40B4-BE49-F238E27FC236}">
                <a16:creationId xmlns:a16="http://schemas.microsoft.com/office/drawing/2014/main" id="{85A39B04-423D-3C43-6460-D7300EE725BA}"/>
              </a:ext>
            </a:extLst>
          </p:cNvPr>
          <p:cNvSpPr txBox="1"/>
          <p:nvPr/>
        </p:nvSpPr>
        <p:spPr>
          <a:xfrm>
            <a:off x="580580" y="838200"/>
            <a:ext cx="3886200" cy="369332"/>
          </a:xfrm>
          <a:prstGeom prst="rect">
            <a:avLst/>
          </a:prstGeom>
          <a:noFill/>
        </p:spPr>
        <p:txBody>
          <a:bodyPr wrap="square">
            <a:spAutoFit/>
          </a:bodyPr>
          <a:lstStyle/>
          <a:p>
            <a:r>
              <a:rPr lang="en-IN" u="sng" dirty="0"/>
              <a:t>User Interface</a:t>
            </a:r>
            <a:endParaRPr lang="en-IN" dirty="0"/>
          </a:p>
        </p:txBody>
      </p:sp>
      <p:pic>
        <p:nvPicPr>
          <p:cNvPr id="11" name="Picture 10">
            <a:extLst>
              <a:ext uri="{FF2B5EF4-FFF2-40B4-BE49-F238E27FC236}">
                <a16:creationId xmlns:a16="http://schemas.microsoft.com/office/drawing/2014/main" id="{2EEFCBD5-D238-C534-B50F-52D62370E3E7}"/>
              </a:ext>
            </a:extLst>
          </p:cNvPr>
          <p:cNvPicPr>
            <a:picLocks noChangeAspect="1"/>
          </p:cNvPicPr>
          <p:nvPr/>
        </p:nvPicPr>
        <p:blipFill>
          <a:blip r:embed="rId2"/>
          <a:stretch>
            <a:fillRect/>
          </a:stretch>
        </p:blipFill>
        <p:spPr>
          <a:xfrm>
            <a:off x="777303" y="1740933"/>
            <a:ext cx="6419266" cy="526946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4800" y="174170"/>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[3</a:t>
            </a:r>
            <a:r>
              <a:rPr lang="en-IN" dirty="0"/>
              <a:t>3</a:t>
            </a:r>
            <a:r>
              <a:rPr dirty="0"/>
              <a:t>]</a:t>
            </a:r>
          </a:p>
        </p:txBody>
      </p:sp>
      <p:sp>
        <p:nvSpPr>
          <p:cNvPr id="10" name="TextBox 9">
            <a:extLst>
              <a:ext uri="{FF2B5EF4-FFF2-40B4-BE49-F238E27FC236}">
                <a16:creationId xmlns:a16="http://schemas.microsoft.com/office/drawing/2014/main" id="{D48921CE-5547-36D5-3489-326D30178BFD}"/>
              </a:ext>
            </a:extLst>
          </p:cNvPr>
          <p:cNvSpPr txBox="1"/>
          <p:nvPr/>
        </p:nvSpPr>
        <p:spPr>
          <a:xfrm>
            <a:off x="616140" y="685800"/>
            <a:ext cx="3886200" cy="369332"/>
          </a:xfrm>
          <a:prstGeom prst="rect">
            <a:avLst/>
          </a:prstGeom>
          <a:noFill/>
        </p:spPr>
        <p:txBody>
          <a:bodyPr wrap="square">
            <a:spAutoFit/>
          </a:bodyPr>
          <a:lstStyle/>
          <a:p>
            <a:r>
              <a:rPr lang="en-IN" u="sng" dirty="0"/>
              <a:t>Booking Room:</a:t>
            </a:r>
            <a:endParaRPr lang="en-IN" dirty="0"/>
          </a:p>
        </p:txBody>
      </p:sp>
      <p:pic>
        <p:nvPicPr>
          <p:cNvPr id="11" name="Picture 10">
            <a:extLst>
              <a:ext uri="{FF2B5EF4-FFF2-40B4-BE49-F238E27FC236}">
                <a16:creationId xmlns:a16="http://schemas.microsoft.com/office/drawing/2014/main" id="{50914803-778F-117F-EE1E-1D0DC02B87A1}"/>
              </a:ext>
            </a:extLst>
          </p:cNvPr>
          <p:cNvPicPr>
            <a:picLocks noChangeAspect="1"/>
          </p:cNvPicPr>
          <p:nvPr/>
        </p:nvPicPr>
        <p:blipFill>
          <a:blip r:embed="rId2"/>
          <a:stretch>
            <a:fillRect/>
          </a:stretch>
        </p:blipFill>
        <p:spPr>
          <a:xfrm>
            <a:off x="711390" y="1504676"/>
            <a:ext cx="6400800" cy="52771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[3</a:t>
            </a:r>
            <a:r>
              <a:rPr lang="en-IN" dirty="0"/>
              <a:t>4</a:t>
            </a:r>
            <a:r>
              <a:rPr dirty="0"/>
              <a:t>]</a:t>
            </a:r>
          </a:p>
        </p:txBody>
      </p:sp>
      <p:sp>
        <p:nvSpPr>
          <p:cNvPr id="10" name="TextBox 9">
            <a:extLst>
              <a:ext uri="{FF2B5EF4-FFF2-40B4-BE49-F238E27FC236}">
                <a16:creationId xmlns:a16="http://schemas.microsoft.com/office/drawing/2014/main" id="{0A0506F7-9352-C19E-D486-762D00847401}"/>
              </a:ext>
            </a:extLst>
          </p:cNvPr>
          <p:cNvSpPr txBox="1"/>
          <p:nvPr/>
        </p:nvSpPr>
        <p:spPr>
          <a:xfrm>
            <a:off x="616140" y="685800"/>
            <a:ext cx="3886200" cy="369332"/>
          </a:xfrm>
          <a:prstGeom prst="rect">
            <a:avLst/>
          </a:prstGeom>
          <a:noFill/>
        </p:spPr>
        <p:txBody>
          <a:bodyPr wrap="square">
            <a:spAutoFit/>
          </a:bodyPr>
          <a:lstStyle/>
          <a:p>
            <a:r>
              <a:rPr lang="en-IN" u="sng" dirty="0"/>
              <a:t>Book Event :</a:t>
            </a:r>
            <a:endParaRPr lang="en-IN" dirty="0"/>
          </a:p>
        </p:txBody>
      </p:sp>
      <p:pic>
        <p:nvPicPr>
          <p:cNvPr id="11" name="Picture 10">
            <a:extLst>
              <a:ext uri="{FF2B5EF4-FFF2-40B4-BE49-F238E27FC236}">
                <a16:creationId xmlns:a16="http://schemas.microsoft.com/office/drawing/2014/main" id="{5BEC324F-DF7C-24AC-043D-4EDC94ECCCE0}"/>
              </a:ext>
            </a:extLst>
          </p:cNvPr>
          <p:cNvPicPr>
            <a:picLocks noChangeAspect="1"/>
          </p:cNvPicPr>
          <p:nvPr/>
        </p:nvPicPr>
        <p:blipFill>
          <a:blip r:embed="rId2"/>
          <a:stretch>
            <a:fillRect/>
          </a:stretch>
        </p:blipFill>
        <p:spPr>
          <a:xfrm>
            <a:off x="534354" y="1524000"/>
            <a:ext cx="6552246" cy="6934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2" y="9444037"/>
            <a:ext cx="313817" cy="166712"/>
          </a:xfrm>
          <a:prstGeom prst="rect">
            <a:avLst/>
          </a:prstGeom>
        </p:spPr>
        <p:txBody>
          <a:bodyPr vert="horz" wrap="square" lIns="0" tIns="0" rIns="0" bIns="0" rtlCol="0">
            <a:spAutoFit/>
          </a:bodyPr>
          <a:lstStyle/>
          <a:p>
            <a:pPr marL="12700">
              <a:lnSpc>
                <a:spcPts val="1305"/>
              </a:lnSpc>
            </a:pPr>
            <a:r>
              <a:rPr dirty="0"/>
              <a:t>[3</a:t>
            </a:r>
            <a:r>
              <a:rPr lang="en-IN" dirty="0"/>
              <a:t>5</a:t>
            </a:r>
            <a:r>
              <a:rPr dirty="0"/>
              <a:t>]</a:t>
            </a:r>
          </a:p>
        </p:txBody>
      </p:sp>
      <p:sp>
        <p:nvSpPr>
          <p:cNvPr id="10" name="TextBox 9">
            <a:extLst>
              <a:ext uri="{FF2B5EF4-FFF2-40B4-BE49-F238E27FC236}">
                <a16:creationId xmlns:a16="http://schemas.microsoft.com/office/drawing/2014/main" id="{174CAFBB-BDD5-9437-A650-848FC3D59348}"/>
              </a:ext>
            </a:extLst>
          </p:cNvPr>
          <p:cNvSpPr txBox="1"/>
          <p:nvPr/>
        </p:nvSpPr>
        <p:spPr>
          <a:xfrm>
            <a:off x="616140" y="685800"/>
            <a:ext cx="3886200" cy="369332"/>
          </a:xfrm>
          <a:prstGeom prst="rect">
            <a:avLst/>
          </a:prstGeom>
          <a:noFill/>
        </p:spPr>
        <p:txBody>
          <a:bodyPr wrap="square">
            <a:spAutoFit/>
          </a:bodyPr>
          <a:lstStyle/>
          <a:p>
            <a:r>
              <a:rPr lang="en-IN" u="sng" dirty="0"/>
              <a:t>Room/Event Details:</a:t>
            </a:r>
            <a:endParaRPr lang="en-IN" dirty="0"/>
          </a:p>
        </p:txBody>
      </p:sp>
      <p:pic>
        <p:nvPicPr>
          <p:cNvPr id="11" name="Picture 10">
            <a:extLst>
              <a:ext uri="{FF2B5EF4-FFF2-40B4-BE49-F238E27FC236}">
                <a16:creationId xmlns:a16="http://schemas.microsoft.com/office/drawing/2014/main" id="{A46FA54C-A65D-9C29-B233-E2114A7D17E5}"/>
              </a:ext>
            </a:extLst>
          </p:cNvPr>
          <p:cNvPicPr>
            <a:picLocks noChangeAspect="1"/>
          </p:cNvPicPr>
          <p:nvPr/>
        </p:nvPicPr>
        <p:blipFill>
          <a:blip r:embed="rId2"/>
          <a:stretch>
            <a:fillRect/>
          </a:stretch>
        </p:blipFill>
        <p:spPr>
          <a:xfrm>
            <a:off x="800100" y="1560152"/>
            <a:ext cx="6172200" cy="445964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[3</a:t>
            </a:r>
            <a:r>
              <a:rPr lang="en-IN" dirty="0"/>
              <a:t>6</a:t>
            </a:r>
            <a:r>
              <a:rPr dirty="0"/>
              <a:t>]</a:t>
            </a:r>
          </a:p>
        </p:txBody>
      </p:sp>
      <p:sp>
        <p:nvSpPr>
          <p:cNvPr id="10" name="TextBox 9">
            <a:extLst>
              <a:ext uri="{FF2B5EF4-FFF2-40B4-BE49-F238E27FC236}">
                <a16:creationId xmlns:a16="http://schemas.microsoft.com/office/drawing/2014/main" id="{CD9026EB-0429-948C-1A06-940A1E49B1C0}"/>
              </a:ext>
            </a:extLst>
          </p:cNvPr>
          <p:cNvSpPr txBox="1"/>
          <p:nvPr/>
        </p:nvSpPr>
        <p:spPr>
          <a:xfrm>
            <a:off x="616140" y="838200"/>
            <a:ext cx="3886200" cy="369332"/>
          </a:xfrm>
          <a:prstGeom prst="rect">
            <a:avLst/>
          </a:prstGeom>
          <a:noFill/>
        </p:spPr>
        <p:txBody>
          <a:bodyPr wrap="square">
            <a:spAutoFit/>
          </a:bodyPr>
          <a:lstStyle/>
          <a:p>
            <a:r>
              <a:rPr lang="en-IN" u="sng" dirty="0"/>
              <a:t>Enquiry Now :</a:t>
            </a:r>
            <a:endParaRPr lang="en-IN" dirty="0"/>
          </a:p>
        </p:txBody>
      </p:sp>
      <p:pic>
        <p:nvPicPr>
          <p:cNvPr id="11" name="Picture 10">
            <a:extLst>
              <a:ext uri="{FF2B5EF4-FFF2-40B4-BE49-F238E27FC236}">
                <a16:creationId xmlns:a16="http://schemas.microsoft.com/office/drawing/2014/main" id="{97D7192B-FD8A-AAA4-AB59-D23D5FCC4DF9}"/>
              </a:ext>
            </a:extLst>
          </p:cNvPr>
          <p:cNvPicPr>
            <a:picLocks noChangeAspect="1"/>
          </p:cNvPicPr>
          <p:nvPr/>
        </p:nvPicPr>
        <p:blipFill>
          <a:blip r:embed="rId2"/>
          <a:stretch>
            <a:fillRect/>
          </a:stretch>
        </p:blipFill>
        <p:spPr>
          <a:xfrm>
            <a:off x="838073" y="1735561"/>
            <a:ext cx="6365733" cy="52577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37</a:t>
            </a:r>
            <a:r>
              <a:rPr dirty="0"/>
              <a:t>]</a:t>
            </a:r>
          </a:p>
        </p:txBody>
      </p:sp>
      <p:sp>
        <p:nvSpPr>
          <p:cNvPr id="10" name="TextBox 9">
            <a:extLst>
              <a:ext uri="{FF2B5EF4-FFF2-40B4-BE49-F238E27FC236}">
                <a16:creationId xmlns:a16="http://schemas.microsoft.com/office/drawing/2014/main" id="{9F9F7612-19E5-1000-8CAE-4D17B0235F25}"/>
              </a:ext>
            </a:extLst>
          </p:cNvPr>
          <p:cNvSpPr txBox="1"/>
          <p:nvPr/>
        </p:nvSpPr>
        <p:spPr>
          <a:xfrm>
            <a:off x="585660" y="762000"/>
            <a:ext cx="3886200" cy="369332"/>
          </a:xfrm>
          <a:prstGeom prst="rect">
            <a:avLst/>
          </a:prstGeom>
          <a:noFill/>
        </p:spPr>
        <p:txBody>
          <a:bodyPr wrap="square">
            <a:spAutoFit/>
          </a:bodyPr>
          <a:lstStyle/>
          <a:p>
            <a:r>
              <a:rPr lang="en-IN" u="sng" dirty="0"/>
              <a:t>Admin Interface :</a:t>
            </a:r>
            <a:endParaRPr lang="en-IN" dirty="0"/>
          </a:p>
        </p:txBody>
      </p:sp>
      <p:pic>
        <p:nvPicPr>
          <p:cNvPr id="11" name="Picture 10">
            <a:extLst>
              <a:ext uri="{FF2B5EF4-FFF2-40B4-BE49-F238E27FC236}">
                <a16:creationId xmlns:a16="http://schemas.microsoft.com/office/drawing/2014/main" id="{34D16E30-6072-9A4A-D270-C4D875225E69}"/>
              </a:ext>
            </a:extLst>
          </p:cNvPr>
          <p:cNvPicPr>
            <a:picLocks noChangeAspect="1"/>
          </p:cNvPicPr>
          <p:nvPr/>
        </p:nvPicPr>
        <p:blipFill>
          <a:blip r:embed="rId2"/>
          <a:stretch>
            <a:fillRect/>
          </a:stretch>
        </p:blipFill>
        <p:spPr>
          <a:xfrm>
            <a:off x="959653" y="1588533"/>
            <a:ext cx="5853093" cy="5029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38</a:t>
            </a:r>
            <a:r>
              <a:rPr dirty="0"/>
              <a:t>]</a:t>
            </a:r>
          </a:p>
        </p:txBody>
      </p:sp>
      <p:sp>
        <p:nvSpPr>
          <p:cNvPr id="9" name="TextBox 8">
            <a:extLst>
              <a:ext uri="{FF2B5EF4-FFF2-40B4-BE49-F238E27FC236}">
                <a16:creationId xmlns:a16="http://schemas.microsoft.com/office/drawing/2014/main" id="{9C2B9144-BAE5-47A5-B303-787435E5B4F6}"/>
              </a:ext>
            </a:extLst>
          </p:cNvPr>
          <p:cNvSpPr txBox="1"/>
          <p:nvPr/>
        </p:nvSpPr>
        <p:spPr>
          <a:xfrm>
            <a:off x="616140" y="762000"/>
            <a:ext cx="3886200" cy="369332"/>
          </a:xfrm>
          <a:prstGeom prst="rect">
            <a:avLst/>
          </a:prstGeom>
          <a:noFill/>
        </p:spPr>
        <p:txBody>
          <a:bodyPr wrap="square">
            <a:spAutoFit/>
          </a:bodyPr>
          <a:lstStyle/>
          <a:p>
            <a:r>
              <a:rPr lang="en-IN" u="sng" dirty="0"/>
              <a:t>View Reservations :</a:t>
            </a:r>
            <a:endParaRPr lang="en-IN" dirty="0"/>
          </a:p>
        </p:txBody>
      </p:sp>
      <p:pic>
        <p:nvPicPr>
          <p:cNvPr id="10" name="Picture 9">
            <a:extLst>
              <a:ext uri="{FF2B5EF4-FFF2-40B4-BE49-F238E27FC236}">
                <a16:creationId xmlns:a16="http://schemas.microsoft.com/office/drawing/2014/main" id="{A5DD7F8A-AF0F-DC40-842D-E5EA186C77EC}"/>
              </a:ext>
            </a:extLst>
          </p:cNvPr>
          <p:cNvPicPr>
            <a:picLocks noChangeAspect="1"/>
          </p:cNvPicPr>
          <p:nvPr/>
        </p:nvPicPr>
        <p:blipFill>
          <a:blip r:embed="rId2"/>
          <a:stretch>
            <a:fillRect/>
          </a:stretch>
        </p:blipFill>
        <p:spPr>
          <a:xfrm>
            <a:off x="702700" y="1603773"/>
            <a:ext cx="6418179" cy="45821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902004" y="1214374"/>
            <a:ext cx="5969000" cy="7055136"/>
          </a:xfrm>
          <a:prstGeom prst="rect">
            <a:avLst/>
          </a:prstGeom>
        </p:spPr>
        <p:txBody>
          <a:bodyPr vert="horz" wrap="square" lIns="0" tIns="12065" rIns="0" bIns="0" rtlCol="0">
            <a:spAutoFit/>
          </a:bodyPr>
          <a:lstStyle/>
          <a:p>
            <a:pPr algn="ctr">
              <a:lnSpc>
                <a:spcPct val="100000"/>
              </a:lnSpc>
              <a:spcBef>
                <a:spcPts val="95"/>
              </a:spcBef>
            </a:pPr>
            <a:r>
              <a:rPr sz="1600" b="1" spc="-5" dirty="0">
                <a:latin typeface="Times New Roman"/>
                <a:cs typeface="Times New Roman"/>
              </a:rPr>
              <a:t>Table</a:t>
            </a:r>
            <a:r>
              <a:rPr sz="1600" b="1" spc="-60" dirty="0">
                <a:latin typeface="Times New Roman"/>
                <a:cs typeface="Times New Roman"/>
              </a:rPr>
              <a:t> </a:t>
            </a:r>
            <a:r>
              <a:rPr sz="1600" b="1" dirty="0">
                <a:latin typeface="Times New Roman"/>
                <a:cs typeface="Times New Roman"/>
              </a:rPr>
              <a:t>of</a:t>
            </a:r>
            <a:r>
              <a:rPr sz="1600" b="1" spc="-30" dirty="0">
                <a:latin typeface="Times New Roman"/>
                <a:cs typeface="Times New Roman"/>
              </a:rPr>
              <a:t> </a:t>
            </a:r>
            <a:r>
              <a:rPr sz="1600" b="1" spc="-5" dirty="0">
                <a:latin typeface="Times New Roman"/>
                <a:cs typeface="Times New Roman"/>
              </a:rPr>
              <a:t>Contents</a:t>
            </a:r>
            <a:endParaRPr sz="1600" dirty="0">
              <a:latin typeface="Times New Roman"/>
              <a:cs typeface="Times New Roman"/>
            </a:endParaRPr>
          </a:p>
          <a:p>
            <a:pPr>
              <a:lnSpc>
                <a:spcPct val="100000"/>
              </a:lnSpc>
              <a:spcBef>
                <a:spcPts val="10"/>
              </a:spcBef>
            </a:pPr>
            <a:endParaRPr sz="1800" dirty="0">
              <a:latin typeface="Times New Roman"/>
              <a:cs typeface="Times New Roman"/>
            </a:endParaRPr>
          </a:p>
          <a:p>
            <a:pPr marR="7620" algn="r">
              <a:lnSpc>
                <a:spcPct val="100000"/>
              </a:lnSpc>
            </a:pPr>
            <a:r>
              <a:rPr sz="1200" b="1" spc="-5" dirty="0">
                <a:latin typeface="Times New Roman"/>
                <a:cs typeface="Times New Roman"/>
                <a:hlinkClick r:id="rId2" action="ppaction://hlinksldjump"/>
              </a:rPr>
              <a:t>ABSTR</a:t>
            </a:r>
            <a:r>
              <a:rPr sz="1200" b="1" spc="-10" dirty="0">
                <a:latin typeface="Times New Roman"/>
                <a:cs typeface="Times New Roman"/>
                <a:hlinkClick r:id="rId2" action="ppaction://hlinksldjump"/>
              </a:rPr>
              <a:t>A</a:t>
            </a:r>
            <a:r>
              <a:rPr sz="1200" b="1" spc="-5" dirty="0">
                <a:latin typeface="Times New Roman"/>
                <a:cs typeface="Times New Roman"/>
                <a:hlinkClick r:id="rId2" action="ppaction://hlinksldjump"/>
              </a:rPr>
              <a:t>C</a:t>
            </a:r>
            <a:r>
              <a:rPr sz="1200" b="1" spc="55" dirty="0">
                <a:latin typeface="Times New Roman"/>
                <a:cs typeface="Times New Roman"/>
                <a:hlinkClick r:id="rId2" action="ppaction://hlinksldjump"/>
              </a:rPr>
              <a:t>T</a:t>
            </a:r>
            <a:r>
              <a:rPr sz="1200" b="1" dirty="0">
                <a:latin typeface="Times New Roman"/>
                <a:cs typeface="Times New Roman"/>
                <a:hlinkClick r:id="rId2" action="ppaction://hlinksldjump"/>
              </a:rPr>
              <a:t>...................................................................................................................................</a:t>
            </a:r>
            <a:r>
              <a:rPr sz="1200" b="1" spc="-40" dirty="0">
                <a:latin typeface="Times New Roman"/>
                <a:cs typeface="Times New Roman"/>
                <a:hlinkClick r:id="rId2" action="ppaction://hlinksldjump"/>
              </a:rPr>
              <a:t> </a:t>
            </a:r>
            <a:r>
              <a:rPr sz="1200" b="1" dirty="0">
                <a:latin typeface="Times New Roman"/>
                <a:cs typeface="Times New Roman"/>
              </a:rPr>
              <a:t>1</a:t>
            </a:r>
            <a:endParaRPr sz="1200" dirty="0">
              <a:latin typeface="Times New Roman"/>
              <a:cs typeface="Times New Roman"/>
            </a:endParaRPr>
          </a:p>
          <a:p>
            <a:pPr marR="7620" algn="r">
              <a:lnSpc>
                <a:spcPct val="100000"/>
              </a:lnSpc>
              <a:spcBef>
                <a:spcPts val="565"/>
              </a:spcBef>
            </a:pPr>
            <a:r>
              <a:rPr sz="1200" b="1" spc="-5" dirty="0">
                <a:latin typeface="Times New Roman"/>
                <a:cs typeface="Times New Roman"/>
                <a:hlinkClick r:id="rId3" action="ppaction://hlinksldjump"/>
              </a:rPr>
              <a:t>A</a:t>
            </a:r>
            <a:r>
              <a:rPr sz="1200" b="1" spc="-10" dirty="0">
                <a:latin typeface="Times New Roman"/>
                <a:cs typeface="Times New Roman"/>
                <a:hlinkClick r:id="rId3" action="ppaction://hlinksldjump"/>
              </a:rPr>
              <a:t>CK</a:t>
            </a:r>
            <a:r>
              <a:rPr sz="1200" b="1" dirty="0">
                <a:latin typeface="Times New Roman"/>
                <a:cs typeface="Times New Roman"/>
                <a:hlinkClick r:id="rId3" action="ppaction://hlinksldjump"/>
              </a:rPr>
              <a:t>NOWLED</a:t>
            </a:r>
            <a:r>
              <a:rPr sz="1200" b="1" spc="-10" dirty="0">
                <a:latin typeface="Times New Roman"/>
                <a:cs typeface="Times New Roman"/>
                <a:hlinkClick r:id="rId3" action="ppaction://hlinksldjump"/>
              </a:rPr>
              <a:t>G</a:t>
            </a:r>
            <a:r>
              <a:rPr sz="1200" b="1" dirty="0">
                <a:latin typeface="Times New Roman"/>
                <a:cs typeface="Times New Roman"/>
                <a:hlinkClick r:id="rId3" action="ppaction://hlinksldjump"/>
              </a:rPr>
              <a:t>E</a:t>
            </a:r>
            <a:r>
              <a:rPr sz="1200" b="1" spc="-5" dirty="0">
                <a:latin typeface="Times New Roman"/>
                <a:cs typeface="Times New Roman"/>
                <a:hlinkClick r:id="rId3" action="ppaction://hlinksldjump"/>
              </a:rPr>
              <a:t>M</a:t>
            </a:r>
            <a:r>
              <a:rPr sz="1200" b="1" dirty="0">
                <a:latin typeface="Times New Roman"/>
                <a:cs typeface="Times New Roman"/>
                <a:hlinkClick r:id="rId3" action="ppaction://hlinksldjump"/>
              </a:rPr>
              <a:t>E</a:t>
            </a:r>
            <a:r>
              <a:rPr sz="1200" b="1" spc="-5" dirty="0">
                <a:latin typeface="Times New Roman"/>
                <a:cs typeface="Times New Roman"/>
                <a:hlinkClick r:id="rId3" action="ppaction://hlinksldjump"/>
              </a:rPr>
              <a:t>N</a:t>
            </a:r>
            <a:r>
              <a:rPr sz="1200" b="1" spc="40" dirty="0">
                <a:latin typeface="Times New Roman"/>
                <a:cs typeface="Times New Roman"/>
                <a:hlinkClick r:id="rId3" action="ppaction://hlinksldjump"/>
              </a:rPr>
              <a:t>T</a:t>
            </a:r>
            <a:r>
              <a:rPr sz="1200" b="1" dirty="0">
                <a:latin typeface="Times New Roman"/>
                <a:cs typeface="Times New Roman"/>
                <a:hlinkClick r:id="rId3" action="ppaction://hlinksldjump"/>
              </a:rPr>
              <a:t>............................................................................................................</a:t>
            </a:r>
            <a:r>
              <a:rPr sz="1200" b="1" spc="-40" dirty="0">
                <a:latin typeface="Times New Roman"/>
                <a:cs typeface="Times New Roman"/>
                <a:hlinkClick r:id="rId3" action="ppaction://hlinksldjump"/>
              </a:rPr>
              <a:t> </a:t>
            </a:r>
            <a:r>
              <a:rPr sz="1200" b="1" dirty="0">
                <a:latin typeface="Times New Roman"/>
                <a:cs typeface="Times New Roman"/>
              </a:rPr>
              <a:t>2</a:t>
            </a:r>
            <a:endParaRPr sz="1200" dirty="0">
              <a:latin typeface="Times New Roman"/>
              <a:cs typeface="Times New Roman"/>
            </a:endParaRPr>
          </a:p>
          <a:p>
            <a:pPr marR="7620" algn="r">
              <a:lnSpc>
                <a:spcPct val="100000"/>
              </a:lnSpc>
              <a:spcBef>
                <a:spcPts val="540"/>
              </a:spcBef>
            </a:pPr>
            <a:r>
              <a:rPr sz="1200" b="1" spc="-5" dirty="0">
                <a:latin typeface="Times New Roman"/>
                <a:cs typeface="Times New Roman"/>
                <a:hlinkClick r:id="rId4" action="ppaction://hlinksldjump"/>
              </a:rPr>
              <a:t>INTRODU</a:t>
            </a:r>
            <a:r>
              <a:rPr sz="1200" b="1" spc="-10" dirty="0">
                <a:latin typeface="Times New Roman"/>
                <a:cs typeface="Times New Roman"/>
                <a:hlinkClick r:id="rId4" action="ppaction://hlinksldjump"/>
              </a:rPr>
              <a:t>C</a:t>
            </a:r>
            <a:r>
              <a:rPr sz="1200" b="1" dirty="0">
                <a:latin typeface="Times New Roman"/>
                <a:cs typeface="Times New Roman"/>
                <a:hlinkClick r:id="rId4" action="ppaction://hlinksldjump"/>
              </a:rPr>
              <a:t>T</a:t>
            </a:r>
            <a:r>
              <a:rPr sz="1200" b="1" spc="-5" dirty="0">
                <a:latin typeface="Times New Roman"/>
                <a:cs typeface="Times New Roman"/>
                <a:hlinkClick r:id="rId4" action="ppaction://hlinksldjump"/>
              </a:rPr>
              <a:t>ION</a:t>
            </a:r>
            <a:r>
              <a:rPr sz="1200" b="1" dirty="0">
                <a:latin typeface="Times New Roman"/>
                <a:cs typeface="Times New Roman"/>
                <a:hlinkClick r:id="rId4" action="ppaction://hlinksldjump"/>
              </a:rPr>
              <a:t>.........................................................................................................................</a:t>
            </a:r>
            <a:r>
              <a:rPr sz="1200" b="1" spc="-40" dirty="0">
                <a:latin typeface="Times New Roman"/>
                <a:cs typeface="Times New Roman"/>
                <a:hlinkClick r:id="rId4" action="ppaction://hlinksldjump"/>
              </a:rPr>
              <a:t> </a:t>
            </a:r>
            <a:r>
              <a:rPr sz="1200" b="1" dirty="0">
                <a:latin typeface="Times New Roman"/>
                <a:cs typeface="Times New Roman"/>
              </a:rPr>
              <a:t>6</a:t>
            </a:r>
            <a:endParaRPr sz="1200" dirty="0">
              <a:latin typeface="Times New Roman"/>
              <a:cs typeface="Times New Roman"/>
            </a:endParaRPr>
          </a:p>
          <a:p>
            <a:pPr marR="5080" algn="r">
              <a:lnSpc>
                <a:spcPct val="100000"/>
              </a:lnSpc>
              <a:spcBef>
                <a:spcPts val="565"/>
              </a:spcBef>
            </a:pPr>
            <a:r>
              <a:rPr sz="1200" b="1" spc="-15" dirty="0">
                <a:latin typeface="Times New Roman"/>
                <a:cs typeface="Times New Roman"/>
                <a:hlinkClick r:id="rId4" action="ppaction://hlinksldjump"/>
              </a:rPr>
              <a:t>F</a:t>
            </a:r>
            <a:r>
              <a:rPr sz="1200" b="1" dirty="0">
                <a:latin typeface="Times New Roman"/>
                <a:cs typeface="Times New Roman"/>
                <a:hlinkClick r:id="rId4" action="ppaction://hlinksldjump"/>
              </a:rPr>
              <a:t>E</a:t>
            </a:r>
            <a:r>
              <a:rPr sz="1200" b="1" spc="-5" dirty="0">
                <a:latin typeface="Times New Roman"/>
                <a:cs typeface="Times New Roman"/>
                <a:hlinkClick r:id="rId4" action="ppaction://hlinksldjump"/>
              </a:rPr>
              <a:t>ATU</a:t>
            </a:r>
            <a:r>
              <a:rPr sz="1200" b="1" spc="-10" dirty="0">
                <a:latin typeface="Times New Roman"/>
                <a:cs typeface="Times New Roman"/>
                <a:hlinkClick r:id="rId4" action="ppaction://hlinksldjump"/>
              </a:rPr>
              <a:t>R</a:t>
            </a:r>
            <a:r>
              <a:rPr sz="1200" b="1" dirty="0">
                <a:latin typeface="Times New Roman"/>
                <a:cs typeface="Times New Roman"/>
                <a:hlinkClick r:id="rId4" action="ppaction://hlinksldjump"/>
              </a:rPr>
              <a:t>E</a:t>
            </a:r>
            <a:r>
              <a:rPr sz="1200" b="1" spc="-5" dirty="0">
                <a:latin typeface="Times New Roman"/>
                <a:cs typeface="Times New Roman"/>
                <a:hlinkClick r:id="rId4" action="ppaction://hlinksldjump"/>
              </a:rPr>
              <a:t>S</a:t>
            </a:r>
            <a:r>
              <a:rPr sz="1200" b="1" spc="-114" dirty="0">
                <a:latin typeface="Times New Roman"/>
                <a:cs typeface="Times New Roman"/>
                <a:hlinkClick r:id="rId4" action="ppaction://hlinksldjump"/>
              </a:rPr>
              <a:t> </a:t>
            </a:r>
            <a:r>
              <a:rPr sz="1200" b="1" dirty="0">
                <a:latin typeface="Times New Roman"/>
                <a:cs typeface="Times New Roman"/>
                <a:hlinkClick r:id="rId4" action="ppaction://hlinksldjump"/>
              </a:rPr>
              <a:t>...................................................................................................................................</a:t>
            </a:r>
            <a:r>
              <a:rPr sz="1200" b="1" spc="-15" dirty="0">
                <a:latin typeface="Times New Roman"/>
                <a:cs typeface="Times New Roman"/>
                <a:hlinkClick r:id="rId4" action="ppaction://hlinksldjump"/>
              </a:rPr>
              <a:t> </a:t>
            </a:r>
            <a:r>
              <a:rPr sz="1200" b="1" dirty="0">
                <a:latin typeface="Times New Roman"/>
                <a:cs typeface="Times New Roman"/>
              </a:rPr>
              <a:t>6</a:t>
            </a:r>
            <a:endParaRPr sz="1200" dirty="0">
              <a:latin typeface="Times New Roman"/>
              <a:cs typeface="Times New Roman"/>
            </a:endParaRPr>
          </a:p>
          <a:p>
            <a:pPr marR="5080" algn="r">
              <a:lnSpc>
                <a:spcPct val="100000"/>
              </a:lnSpc>
              <a:spcBef>
                <a:spcPts val="525"/>
              </a:spcBef>
              <a:tabLst>
                <a:tab pos="420370" algn="l"/>
              </a:tabLst>
            </a:pPr>
            <a:r>
              <a:rPr sz="1200" b="1" spc="-45" dirty="0">
                <a:latin typeface="Times New Roman"/>
                <a:cs typeface="Times New Roman"/>
              </a:rPr>
              <a:t>1.1	</a:t>
            </a:r>
            <a:r>
              <a:rPr sz="1200" b="1" spc="-5" dirty="0">
                <a:latin typeface="Times New Roman"/>
                <a:cs typeface="Times New Roman"/>
                <a:hlinkClick r:id="rId5" action="ppaction://hlinksldjump"/>
              </a:rPr>
              <a:t>PROJECT</a:t>
            </a:r>
            <a:r>
              <a:rPr sz="1200" b="1" spc="-15" dirty="0">
                <a:latin typeface="Times New Roman"/>
                <a:cs typeface="Times New Roman"/>
                <a:hlinkClick r:id="rId5" action="ppaction://hlinksldjump"/>
              </a:rPr>
              <a:t> </a:t>
            </a:r>
            <a:r>
              <a:rPr sz="1200" b="1" dirty="0">
                <a:latin typeface="Times New Roman"/>
                <a:cs typeface="Times New Roman"/>
                <a:hlinkClick r:id="rId5" action="ppaction://hlinksldjump"/>
              </a:rPr>
              <a:t>OBJECTIVE...................................................................................................</a:t>
            </a:r>
            <a:r>
              <a:rPr sz="1200" b="1" spc="-30" dirty="0">
                <a:latin typeface="Times New Roman"/>
                <a:cs typeface="Times New Roman"/>
                <a:hlinkClick r:id="rId5" action="ppaction://hlinksldjump"/>
              </a:rPr>
              <a:t> </a:t>
            </a:r>
            <a:r>
              <a:rPr sz="1200" b="1" dirty="0">
                <a:latin typeface="Times New Roman"/>
                <a:cs typeface="Times New Roman"/>
              </a:rPr>
              <a:t>7</a:t>
            </a:r>
            <a:endParaRPr sz="1200" dirty="0">
              <a:latin typeface="Times New Roman"/>
              <a:cs typeface="Times New Roman"/>
            </a:endParaRPr>
          </a:p>
          <a:p>
            <a:pPr marR="5080" algn="r">
              <a:lnSpc>
                <a:spcPct val="100000"/>
              </a:lnSpc>
              <a:spcBef>
                <a:spcPts val="540"/>
              </a:spcBef>
              <a:tabLst>
                <a:tab pos="420370" algn="l"/>
              </a:tabLst>
            </a:pPr>
            <a:r>
              <a:rPr sz="1200" b="1" spc="-55" dirty="0">
                <a:latin typeface="Times New Roman"/>
                <a:cs typeface="Times New Roman"/>
              </a:rPr>
              <a:t>1</a:t>
            </a:r>
            <a:r>
              <a:rPr sz="1200" b="1" spc="-45" dirty="0">
                <a:latin typeface="Times New Roman"/>
                <a:cs typeface="Times New Roman"/>
              </a:rPr>
              <a:t>.2</a:t>
            </a:r>
            <a:r>
              <a:rPr sz="1200" b="1" dirty="0">
                <a:latin typeface="Times New Roman"/>
                <a:cs typeface="Times New Roman"/>
              </a:rPr>
              <a:t>	</a:t>
            </a:r>
            <a:r>
              <a:rPr sz="1200" b="1" spc="-15" dirty="0">
                <a:latin typeface="Times New Roman"/>
                <a:cs typeface="Times New Roman"/>
                <a:hlinkClick r:id="rId5" action="ppaction://hlinksldjump"/>
              </a:rPr>
              <a:t>P</a:t>
            </a:r>
            <a:r>
              <a:rPr sz="1200" b="1" dirty="0">
                <a:latin typeface="Times New Roman"/>
                <a:cs typeface="Times New Roman"/>
                <a:hlinkClick r:id="rId5" action="ppaction://hlinksldjump"/>
              </a:rPr>
              <a:t>ROJE</a:t>
            </a:r>
            <a:r>
              <a:rPr sz="1200" b="1" spc="-5" dirty="0">
                <a:latin typeface="Times New Roman"/>
                <a:cs typeface="Times New Roman"/>
                <a:hlinkClick r:id="rId5" action="ppaction://hlinksldjump"/>
              </a:rPr>
              <a:t>CT</a:t>
            </a:r>
            <a:r>
              <a:rPr sz="1200" b="1" dirty="0">
                <a:latin typeface="Times New Roman"/>
                <a:cs typeface="Times New Roman"/>
                <a:hlinkClick r:id="rId5" action="ppaction://hlinksldjump"/>
              </a:rPr>
              <a:t> OVE</a:t>
            </a:r>
            <a:r>
              <a:rPr sz="1200" b="1" spc="-5" dirty="0">
                <a:latin typeface="Times New Roman"/>
                <a:cs typeface="Times New Roman"/>
                <a:hlinkClick r:id="rId5" action="ppaction://hlinksldjump"/>
              </a:rPr>
              <a:t>R</a:t>
            </a:r>
            <a:r>
              <a:rPr sz="1200" b="1" spc="-10" dirty="0">
                <a:latin typeface="Times New Roman"/>
                <a:cs typeface="Times New Roman"/>
                <a:hlinkClick r:id="rId5" action="ppaction://hlinksldjump"/>
              </a:rPr>
              <a:t>V</a:t>
            </a:r>
            <a:r>
              <a:rPr sz="1200" b="1" spc="-5" dirty="0">
                <a:latin typeface="Times New Roman"/>
                <a:cs typeface="Times New Roman"/>
                <a:hlinkClick r:id="rId5" action="ppaction://hlinksldjump"/>
              </a:rPr>
              <a:t>IE</a:t>
            </a:r>
            <a:r>
              <a:rPr sz="1200" b="1" dirty="0">
                <a:latin typeface="Times New Roman"/>
                <a:cs typeface="Times New Roman"/>
                <a:hlinkClick r:id="rId5" action="ppaction://hlinksldjump"/>
              </a:rPr>
              <a:t>W</a:t>
            </a:r>
            <a:r>
              <a:rPr sz="1200" b="1" spc="-105" dirty="0">
                <a:latin typeface="Times New Roman"/>
                <a:cs typeface="Times New Roman"/>
                <a:hlinkClick r:id="rId5" action="ppaction://hlinksldjump"/>
              </a:rPr>
              <a:t> </a:t>
            </a:r>
            <a:r>
              <a:rPr sz="1200" b="1" dirty="0">
                <a:latin typeface="Times New Roman"/>
                <a:cs typeface="Times New Roman"/>
                <a:hlinkClick r:id="rId5" action="ppaction://hlinksldjump"/>
              </a:rPr>
              <a:t>...................................................................................................</a:t>
            </a:r>
            <a:r>
              <a:rPr sz="1200" b="1" spc="-15" dirty="0">
                <a:latin typeface="Times New Roman"/>
                <a:cs typeface="Times New Roman"/>
                <a:hlinkClick r:id="rId5" action="ppaction://hlinksldjump"/>
              </a:rPr>
              <a:t> </a:t>
            </a:r>
            <a:r>
              <a:rPr sz="1200" b="1" dirty="0">
                <a:latin typeface="Times New Roman"/>
                <a:cs typeface="Times New Roman"/>
              </a:rPr>
              <a:t>7</a:t>
            </a:r>
            <a:endParaRPr sz="1200" dirty="0">
              <a:latin typeface="Times New Roman"/>
              <a:cs typeface="Times New Roman"/>
            </a:endParaRPr>
          </a:p>
          <a:p>
            <a:pPr marR="5080" algn="r">
              <a:lnSpc>
                <a:spcPct val="100000"/>
              </a:lnSpc>
              <a:spcBef>
                <a:spcPts val="555"/>
              </a:spcBef>
            </a:pPr>
            <a:r>
              <a:rPr sz="1200" b="1" spc="-45" dirty="0">
                <a:latin typeface="Times New Roman"/>
                <a:cs typeface="Times New Roman"/>
              </a:rPr>
              <a:t>1.3</a:t>
            </a:r>
            <a:r>
              <a:rPr sz="1200" b="1" spc="125" dirty="0">
                <a:latin typeface="Times New Roman"/>
                <a:cs typeface="Times New Roman"/>
              </a:rPr>
              <a:t> </a:t>
            </a:r>
            <a:r>
              <a:rPr sz="1200" b="1" spc="-5" dirty="0">
                <a:latin typeface="Times New Roman"/>
                <a:cs typeface="Times New Roman"/>
                <a:hlinkClick r:id="rId6" action="ppaction://hlinksldjump"/>
              </a:rPr>
              <a:t>PROJECT</a:t>
            </a:r>
            <a:r>
              <a:rPr sz="1200" b="1" spc="-20" dirty="0">
                <a:latin typeface="Times New Roman"/>
                <a:cs typeface="Times New Roman"/>
                <a:hlinkClick r:id="rId6" action="ppaction://hlinksldjump"/>
              </a:rPr>
              <a:t> </a:t>
            </a:r>
            <a:r>
              <a:rPr sz="1200" b="1" spc="-5" dirty="0">
                <a:latin typeface="Times New Roman"/>
                <a:cs typeface="Times New Roman"/>
                <a:hlinkClick r:id="rId6" action="ppaction://hlinksldjump"/>
              </a:rPr>
              <a:t>SCOPE</a:t>
            </a:r>
            <a:r>
              <a:rPr sz="1200" b="1" spc="-25" dirty="0">
                <a:latin typeface="Times New Roman"/>
                <a:cs typeface="Times New Roman"/>
                <a:hlinkClick r:id="rId6" action="ppaction://hlinksldjump"/>
              </a:rPr>
              <a:t> </a:t>
            </a:r>
            <a:r>
              <a:rPr sz="1200" b="1" dirty="0">
                <a:latin typeface="Times New Roman"/>
                <a:cs typeface="Times New Roman"/>
              </a:rPr>
              <a:t>.................................................................................................................</a:t>
            </a:r>
            <a:r>
              <a:rPr sz="1200" b="1" spc="-30" dirty="0">
                <a:latin typeface="Times New Roman"/>
                <a:cs typeface="Times New Roman"/>
              </a:rPr>
              <a:t> </a:t>
            </a:r>
            <a:r>
              <a:rPr sz="1200" b="1" dirty="0">
                <a:latin typeface="Times New Roman"/>
                <a:cs typeface="Times New Roman"/>
              </a:rPr>
              <a:t>8</a:t>
            </a:r>
            <a:endParaRPr sz="1200" dirty="0">
              <a:latin typeface="Times New Roman"/>
              <a:cs typeface="Times New Roman"/>
            </a:endParaRPr>
          </a:p>
          <a:p>
            <a:pPr marR="5080" algn="r">
              <a:lnSpc>
                <a:spcPct val="100000"/>
              </a:lnSpc>
              <a:spcBef>
                <a:spcPts val="565"/>
              </a:spcBef>
            </a:pPr>
            <a:r>
              <a:rPr sz="1200" b="1" spc="-45" dirty="0">
                <a:latin typeface="Times New Roman"/>
                <a:cs typeface="Times New Roman"/>
              </a:rPr>
              <a:t>1.4</a:t>
            </a:r>
            <a:r>
              <a:rPr sz="1200" b="1" spc="135" dirty="0">
                <a:latin typeface="Times New Roman"/>
                <a:cs typeface="Times New Roman"/>
              </a:rPr>
              <a:t> </a:t>
            </a:r>
            <a:r>
              <a:rPr sz="1200" b="1" spc="-5" dirty="0">
                <a:latin typeface="Times New Roman"/>
                <a:cs typeface="Times New Roman"/>
                <a:hlinkClick r:id="rId6" action="ppaction://hlinksldjump"/>
              </a:rPr>
              <a:t>STUDY</a:t>
            </a:r>
            <a:r>
              <a:rPr sz="1200" b="1" spc="-15" dirty="0">
                <a:latin typeface="Times New Roman"/>
                <a:cs typeface="Times New Roman"/>
                <a:hlinkClick r:id="rId6" action="ppaction://hlinksldjump"/>
              </a:rPr>
              <a:t> </a:t>
            </a:r>
            <a:r>
              <a:rPr sz="1200" b="1" dirty="0">
                <a:latin typeface="Times New Roman"/>
                <a:cs typeface="Times New Roman"/>
                <a:hlinkClick r:id="rId6" action="ppaction://hlinksldjump"/>
              </a:rPr>
              <a:t>OF</a:t>
            </a:r>
            <a:r>
              <a:rPr sz="1200" b="1" spc="-20" dirty="0">
                <a:latin typeface="Times New Roman"/>
                <a:cs typeface="Times New Roman"/>
                <a:hlinkClick r:id="rId6" action="ppaction://hlinksldjump"/>
              </a:rPr>
              <a:t> </a:t>
            </a:r>
            <a:r>
              <a:rPr sz="1200" b="1" dirty="0">
                <a:latin typeface="Times New Roman"/>
                <a:cs typeface="Times New Roman"/>
                <a:hlinkClick r:id="rId6" action="ppaction://hlinksldjump"/>
              </a:rPr>
              <a:t>THE</a:t>
            </a:r>
            <a:r>
              <a:rPr sz="1200" b="1" spc="-5" dirty="0">
                <a:latin typeface="Times New Roman"/>
                <a:cs typeface="Times New Roman"/>
                <a:hlinkClick r:id="rId6" action="ppaction://hlinksldjump"/>
              </a:rPr>
              <a:t> SYSTEM</a:t>
            </a:r>
            <a:r>
              <a:rPr sz="1200" b="1" spc="-40" dirty="0">
                <a:latin typeface="Times New Roman"/>
                <a:cs typeface="Times New Roman"/>
                <a:hlinkClick r:id="rId6" action="ppaction://hlinksldjump"/>
              </a:rPr>
              <a:t> </a:t>
            </a:r>
            <a:r>
              <a:rPr sz="1200" b="1" dirty="0">
                <a:latin typeface="Times New Roman"/>
                <a:cs typeface="Times New Roman"/>
                <a:hlinkClick r:id="rId6" action="ppaction://hlinksldjump"/>
              </a:rPr>
              <a:t>...................................................................................................</a:t>
            </a:r>
            <a:r>
              <a:rPr sz="1200" b="1" spc="-25" dirty="0">
                <a:latin typeface="Times New Roman"/>
                <a:cs typeface="Times New Roman"/>
                <a:hlinkClick r:id="rId6" action="ppaction://hlinksldjump"/>
              </a:rPr>
              <a:t> </a:t>
            </a:r>
            <a:r>
              <a:rPr sz="1200" b="1" dirty="0">
                <a:latin typeface="Times New Roman"/>
                <a:cs typeface="Times New Roman"/>
              </a:rPr>
              <a:t>8</a:t>
            </a:r>
            <a:endParaRPr sz="1200" dirty="0">
              <a:latin typeface="Times New Roman"/>
              <a:cs typeface="Times New Roman"/>
            </a:endParaRPr>
          </a:p>
          <a:p>
            <a:pPr marR="7620" algn="r">
              <a:lnSpc>
                <a:spcPct val="100000"/>
              </a:lnSpc>
              <a:spcBef>
                <a:spcPts val="530"/>
              </a:spcBef>
            </a:pPr>
            <a:r>
              <a:rPr sz="1200" b="1" spc="-55" dirty="0">
                <a:latin typeface="Times New Roman"/>
                <a:cs typeface="Times New Roman"/>
              </a:rPr>
              <a:t>1</a:t>
            </a:r>
            <a:r>
              <a:rPr sz="1200" b="1" spc="-45" dirty="0">
                <a:latin typeface="Times New Roman"/>
                <a:cs typeface="Times New Roman"/>
              </a:rPr>
              <a:t>.</a:t>
            </a:r>
            <a:r>
              <a:rPr sz="1200" b="1" spc="-55" dirty="0">
                <a:latin typeface="Times New Roman"/>
                <a:cs typeface="Times New Roman"/>
              </a:rPr>
              <a:t>4</a:t>
            </a:r>
            <a:r>
              <a:rPr sz="1200" b="1" spc="-45" dirty="0">
                <a:latin typeface="Times New Roman"/>
                <a:cs typeface="Times New Roman"/>
              </a:rPr>
              <a:t>.1</a:t>
            </a:r>
            <a:r>
              <a:rPr sz="1200" b="1" dirty="0">
                <a:latin typeface="Times New Roman"/>
                <a:cs typeface="Times New Roman"/>
              </a:rPr>
              <a:t> </a:t>
            </a:r>
            <a:r>
              <a:rPr sz="1200" b="1" spc="-80" dirty="0">
                <a:latin typeface="Times New Roman"/>
                <a:cs typeface="Times New Roman"/>
              </a:rPr>
              <a:t> </a:t>
            </a:r>
            <a:r>
              <a:rPr sz="1200" b="1" spc="-5" dirty="0">
                <a:latin typeface="Times New Roman"/>
                <a:cs typeface="Times New Roman"/>
                <a:hlinkClick r:id="rId6" action="ppaction://hlinksldjump"/>
              </a:rPr>
              <a:t>M</a:t>
            </a:r>
            <a:r>
              <a:rPr sz="1200" b="1" dirty="0">
                <a:latin typeface="Times New Roman"/>
                <a:cs typeface="Times New Roman"/>
                <a:hlinkClick r:id="rId6" action="ppaction://hlinksldjump"/>
              </a:rPr>
              <a:t>ODULE</a:t>
            </a:r>
            <a:r>
              <a:rPr sz="1200" b="1" spc="-5" dirty="0">
                <a:latin typeface="Times New Roman"/>
                <a:cs typeface="Times New Roman"/>
                <a:hlinkClick r:id="rId6" action="ppaction://hlinksldjump"/>
              </a:rPr>
              <a:t>S</a:t>
            </a:r>
            <a:r>
              <a:rPr sz="1200" b="1" spc="-165" dirty="0">
                <a:latin typeface="Times New Roman"/>
                <a:cs typeface="Times New Roman"/>
                <a:hlinkClick r:id="rId6" action="ppaction://hlinksldjump"/>
              </a:rPr>
              <a:t> </a:t>
            </a:r>
            <a:r>
              <a:rPr sz="1200" b="1" dirty="0">
                <a:latin typeface="Times New Roman"/>
                <a:cs typeface="Times New Roman"/>
                <a:hlinkClick r:id="rId6" action="ppaction://hlinksldjump"/>
              </a:rPr>
              <a:t>....................................................................................................................</a:t>
            </a:r>
            <a:r>
              <a:rPr sz="1200" b="1" spc="-40" dirty="0">
                <a:latin typeface="Times New Roman"/>
                <a:cs typeface="Times New Roman"/>
                <a:hlinkClick r:id="rId6" action="ppaction://hlinksldjump"/>
              </a:rPr>
              <a:t> </a:t>
            </a:r>
            <a:r>
              <a:rPr sz="1200" b="1" dirty="0">
                <a:latin typeface="Times New Roman"/>
                <a:cs typeface="Times New Roman"/>
              </a:rPr>
              <a:t>8</a:t>
            </a:r>
            <a:endParaRPr sz="1200" dirty="0">
              <a:latin typeface="Times New Roman"/>
              <a:cs typeface="Times New Roman"/>
            </a:endParaRPr>
          </a:p>
          <a:p>
            <a:pPr marR="7620" algn="r">
              <a:lnSpc>
                <a:spcPct val="100000"/>
              </a:lnSpc>
              <a:spcBef>
                <a:spcPts val="560"/>
              </a:spcBef>
            </a:pPr>
            <a:r>
              <a:rPr sz="1200" b="1" spc="-5" dirty="0">
                <a:latin typeface="Times New Roman"/>
                <a:cs typeface="Times New Roman"/>
                <a:hlinkClick r:id="rId7" action="ppaction://hlinksldjump"/>
              </a:rPr>
              <a:t>SYSTEM </a:t>
            </a:r>
            <a:r>
              <a:rPr sz="1200" b="1" dirty="0">
                <a:latin typeface="Times New Roman"/>
                <a:cs typeface="Times New Roman"/>
                <a:hlinkClick r:id="rId7" action="ppaction://hlinksldjump"/>
              </a:rPr>
              <a:t>ANALYSIS.................................................................................................................</a:t>
            </a:r>
            <a:r>
              <a:rPr sz="1200" b="1" spc="-35" dirty="0">
                <a:latin typeface="Times New Roman"/>
                <a:cs typeface="Times New Roman"/>
                <a:hlinkClick r:id="rId7" action="ppaction://hlinksldjump"/>
              </a:rPr>
              <a:t> </a:t>
            </a:r>
            <a:r>
              <a:rPr sz="1200" b="1" dirty="0">
                <a:latin typeface="Times New Roman"/>
                <a:cs typeface="Times New Roman"/>
                <a:hlinkClick r:id="rId7" action="ppaction://hlinksldjump"/>
              </a:rPr>
              <a:t>1</a:t>
            </a:r>
            <a:r>
              <a:rPr lang="en-IN" sz="1200" b="1" dirty="0">
                <a:latin typeface="Times New Roman"/>
                <a:cs typeface="Times New Roman"/>
              </a:rPr>
              <a:t>4</a:t>
            </a:r>
            <a:endParaRPr sz="1200" dirty="0">
              <a:latin typeface="Times New Roman"/>
              <a:cs typeface="Times New Roman"/>
            </a:endParaRPr>
          </a:p>
          <a:p>
            <a:pPr marR="5080" algn="r">
              <a:lnSpc>
                <a:spcPct val="100000"/>
              </a:lnSpc>
              <a:spcBef>
                <a:spcPts val="565"/>
              </a:spcBef>
            </a:pPr>
            <a:r>
              <a:rPr sz="1200" b="1" spc="-45" dirty="0">
                <a:latin typeface="Times New Roman"/>
                <a:cs typeface="Times New Roman"/>
              </a:rPr>
              <a:t>2.1</a:t>
            </a:r>
            <a:r>
              <a:rPr sz="1200" b="1" spc="125" dirty="0">
                <a:latin typeface="Times New Roman"/>
                <a:cs typeface="Times New Roman"/>
              </a:rPr>
              <a:t> </a:t>
            </a:r>
            <a:r>
              <a:rPr sz="1200" b="1" dirty="0">
                <a:latin typeface="Times New Roman"/>
                <a:cs typeface="Times New Roman"/>
                <a:hlinkClick r:id="rId7" action="ppaction://hlinksldjump"/>
              </a:rPr>
              <a:t>EXISTING</a:t>
            </a:r>
            <a:r>
              <a:rPr sz="1200" b="1" spc="-15" dirty="0">
                <a:latin typeface="Times New Roman"/>
                <a:cs typeface="Times New Roman"/>
                <a:hlinkClick r:id="rId7" action="ppaction://hlinksldjump"/>
              </a:rPr>
              <a:t> </a:t>
            </a:r>
            <a:r>
              <a:rPr sz="1200" b="1" spc="-5" dirty="0">
                <a:latin typeface="Times New Roman"/>
                <a:cs typeface="Times New Roman"/>
                <a:hlinkClick r:id="rId7" action="ppaction://hlinksldjump"/>
              </a:rPr>
              <a:t>SYSTEM</a:t>
            </a:r>
            <a:r>
              <a:rPr sz="1200" b="1" spc="-65" dirty="0">
                <a:latin typeface="Times New Roman"/>
                <a:cs typeface="Times New Roman"/>
                <a:hlinkClick r:id="rId7" action="ppaction://hlinksldjump"/>
              </a:rPr>
              <a:t> </a:t>
            </a:r>
            <a:r>
              <a:rPr sz="1200" b="1" dirty="0">
                <a:latin typeface="Times New Roman"/>
                <a:cs typeface="Times New Roman"/>
                <a:hlinkClick r:id="rId7" action="ppaction://hlinksldjump"/>
              </a:rPr>
              <a:t>...........................................................................................................</a:t>
            </a:r>
            <a:r>
              <a:rPr sz="1200" b="1" spc="-30" dirty="0">
                <a:latin typeface="Times New Roman"/>
                <a:cs typeface="Times New Roman"/>
                <a:hlinkClick r:id="rId7" action="ppaction://hlinksldjump"/>
              </a:rPr>
              <a:t> </a:t>
            </a:r>
            <a:r>
              <a:rPr sz="1200" b="1" dirty="0">
                <a:latin typeface="Times New Roman"/>
                <a:cs typeface="Times New Roman"/>
                <a:hlinkClick r:id="rId7" action="ppaction://hlinksldjump"/>
              </a:rPr>
              <a:t>1</a:t>
            </a:r>
            <a:r>
              <a:rPr lang="en-IN" sz="1200" b="1" dirty="0">
                <a:latin typeface="Times New Roman"/>
                <a:cs typeface="Times New Roman"/>
              </a:rPr>
              <a:t>4</a:t>
            </a:r>
            <a:endParaRPr sz="1200" dirty="0">
              <a:latin typeface="Times New Roman"/>
              <a:cs typeface="Times New Roman"/>
            </a:endParaRPr>
          </a:p>
          <a:p>
            <a:pPr marR="5080" algn="r">
              <a:lnSpc>
                <a:spcPct val="100000"/>
              </a:lnSpc>
              <a:spcBef>
                <a:spcPts val="540"/>
              </a:spcBef>
            </a:pPr>
            <a:r>
              <a:rPr sz="1200" b="1" spc="-55" dirty="0">
                <a:latin typeface="Times New Roman"/>
                <a:cs typeface="Times New Roman"/>
              </a:rPr>
              <a:t>2</a:t>
            </a:r>
            <a:r>
              <a:rPr sz="1200" b="1" spc="-45" dirty="0">
                <a:latin typeface="Times New Roman"/>
                <a:cs typeface="Times New Roman"/>
              </a:rPr>
              <a:t>.2</a:t>
            </a:r>
            <a:r>
              <a:rPr sz="1200" b="1" dirty="0">
                <a:latin typeface="Times New Roman"/>
                <a:cs typeface="Times New Roman"/>
              </a:rPr>
              <a:t> </a:t>
            </a:r>
            <a:r>
              <a:rPr sz="1200" b="1" spc="-150" dirty="0">
                <a:latin typeface="Times New Roman"/>
                <a:cs typeface="Times New Roman"/>
              </a:rPr>
              <a:t> </a:t>
            </a:r>
            <a:r>
              <a:rPr sz="1200" b="1" spc="-15" dirty="0">
                <a:latin typeface="Times New Roman"/>
                <a:cs typeface="Times New Roman"/>
                <a:hlinkClick r:id="rId7" action="ppaction://hlinksldjump"/>
              </a:rPr>
              <a:t>P</a:t>
            </a:r>
            <a:r>
              <a:rPr sz="1200" b="1" spc="-5" dirty="0">
                <a:latin typeface="Times New Roman"/>
                <a:cs typeface="Times New Roman"/>
                <a:hlinkClick r:id="rId7" action="ppaction://hlinksldjump"/>
              </a:rPr>
              <a:t>R</a:t>
            </a:r>
            <a:r>
              <a:rPr sz="1200" b="1" spc="5" dirty="0">
                <a:latin typeface="Times New Roman"/>
                <a:cs typeface="Times New Roman"/>
                <a:hlinkClick r:id="rId7" action="ppaction://hlinksldjump"/>
              </a:rPr>
              <a:t>O</a:t>
            </a:r>
            <a:r>
              <a:rPr sz="1200" b="1" spc="-15" dirty="0">
                <a:latin typeface="Times New Roman"/>
                <a:cs typeface="Times New Roman"/>
                <a:hlinkClick r:id="rId7" action="ppaction://hlinksldjump"/>
              </a:rPr>
              <a:t>P</a:t>
            </a:r>
            <a:r>
              <a:rPr sz="1200" b="1" spc="-5" dirty="0">
                <a:latin typeface="Times New Roman"/>
                <a:cs typeface="Times New Roman"/>
                <a:hlinkClick r:id="rId7" action="ppaction://hlinksldjump"/>
              </a:rPr>
              <a:t>O</a:t>
            </a:r>
            <a:r>
              <a:rPr sz="1200" b="1" dirty="0">
                <a:latin typeface="Times New Roman"/>
                <a:cs typeface="Times New Roman"/>
                <a:hlinkClick r:id="rId7" action="ppaction://hlinksldjump"/>
              </a:rPr>
              <a:t>SE</a:t>
            </a:r>
            <a:r>
              <a:rPr sz="1200" b="1" spc="-5" dirty="0">
                <a:latin typeface="Times New Roman"/>
                <a:cs typeface="Times New Roman"/>
                <a:hlinkClick r:id="rId7" action="ppaction://hlinksldjump"/>
              </a:rPr>
              <a:t>D</a:t>
            </a:r>
            <a:r>
              <a:rPr sz="1200" b="1" dirty="0">
                <a:latin typeface="Times New Roman"/>
                <a:cs typeface="Times New Roman"/>
                <a:hlinkClick r:id="rId7" action="ppaction://hlinksldjump"/>
              </a:rPr>
              <a:t> </a:t>
            </a:r>
            <a:r>
              <a:rPr sz="1200" b="1" spc="-5" dirty="0">
                <a:latin typeface="Times New Roman"/>
                <a:cs typeface="Times New Roman"/>
                <a:hlinkClick r:id="rId7" action="ppaction://hlinksldjump"/>
              </a:rPr>
              <a:t>SYST</a:t>
            </a:r>
            <a:r>
              <a:rPr sz="1200" b="1" dirty="0">
                <a:latin typeface="Times New Roman"/>
                <a:cs typeface="Times New Roman"/>
                <a:hlinkClick r:id="rId7" action="ppaction://hlinksldjump"/>
              </a:rPr>
              <a:t>EM</a:t>
            </a:r>
            <a:r>
              <a:rPr sz="1200" b="1" spc="-95" dirty="0">
                <a:latin typeface="Times New Roman"/>
                <a:cs typeface="Times New Roman"/>
                <a:hlinkClick r:id="rId7" action="ppaction://hlinksldjump"/>
              </a:rPr>
              <a:t> </a:t>
            </a:r>
            <a:r>
              <a:rPr sz="1200" b="1" dirty="0">
                <a:latin typeface="Times New Roman"/>
                <a:cs typeface="Times New Roman"/>
                <a:hlinkClick r:id="rId7" action="ppaction://hlinksldjump"/>
              </a:rPr>
              <a:t>.........................................................................................................</a:t>
            </a:r>
            <a:r>
              <a:rPr sz="1200" b="1" spc="-15" dirty="0">
                <a:latin typeface="Times New Roman"/>
                <a:cs typeface="Times New Roman"/>
                <a:hlinkClick r:id="rId7" action="ppaction://hlinksldjump"/>
              </a:rPr>
              <a:t> </a:t>
            </a:r>
            <a:r>
              <a:rPr sz="1200" b="1" dirty="0">
                <a:latin typeface="Times New Roman"/>
                <a:cs typeface="Times New Roman"/>
                <a:hlinkClick r:id="rId7" action="ppaction://hlinksldjump"/>
              </a:rPr>
              <a:t>1</a:t>
            </a:r>
            <a:r>
              <a:rPr lang="en-IN" sz="1200" b="1" dirty="0">
                <a:latin typeface="Times New Roman"/>
                <a:cs typeface="Times New Roman"/>
              </a:rPr>
              <a:t>4</a:t>
            </a:r>
            <a:endParaRPr sz="1200" dirty="0">
              <a:latin typeface="Times New Roman"/>
              <a:cs typeface="Times New Roman"/>
            </a:endParaRPr>
          </a:p>
          <a:p>
            <a:pPr algn="ctr">
              <a:lnSpc>
                <a:spcPct val="100000"/>
              </a:lnSpc>
              <a:spcBef>
                <a:spcPts val="540"/>
              </a:spcBef>
            </a:pPr>
            <a:r>
              <a:rPr sz="1200" b="1" spc="-45" dirty="0">
                <a:latin typeface="Times New Roman"/>
                <a:cs typeface="Times New Roman"/>
              </a:rPr>
              <a:t>2.3</a:t>
            </a:r>
            <a:r>
              <a:rPr sz="1200" b="1" spc="265" dirty="0">
                <a:latin typeface="Times New Roman"/>
                <a:cs typeface="Times New Roman"/>
              </a:rPr>
              <a:t> </a:t>
            </a:r>
            <a:r>
              <a:rPr sz="1200" b="1" spc="-5" dirty="0">
                <a:latin typeface="Times New Roman"/>
                <a:cs typeface="Times New Roman"/>
                <a:hlinkClick r:id="rId7" action="ppaction://hlinksldjump"/>
              </a:rPr>
              <a:t>SYSTEM</a:t>
            </a:r>
            <a:r>
              <a:rPr sz="1200" b="1" spc="70" dirty="0">
                <a:latin typeface="Times New Roman"/>
                <a:cs typeface="Times New Roman"/>
                <a:hlinkClick r:id="rId7" action="ppaction://hlinksldjump"/>
              </a:rPr>
              <a:t> </a:t>
            </a:r>
            <a:r>
              <a:rPr sz="1200" b="1" spc="-5" dirty="0">
                <a:latin typeface="Times New Roman"/>
                <a:cs typeface="Times New Roman"/>
                <a:hlinkClick r:id="rId7" action="ppaction://hlinksldjump"/>
              </a:rPr>
              <a:t>REQUIREMENT</a:t>
            </a:r>
            <a:r>
              <a:rPr sz="1200" b="1" spc="75" dirty="0">
                <a:latin typeface="Times New Roman"/>
                <a:cs typeface="Times New Roman"/>
                <a:hlinkClick r:id="rId7" action="ppaction://hlinksldjump"/>
              </a:rPr>
              <a:t> </a:t>
            </a:r>
            <a:r>
              <a:rPr sz="1200" b="1" spc="-5" dirty="0">
                <a:latin typeface="Times New Roman"/>
                <a:cs typeface="Times New Roman"/>
                <a:hlinkClick r:id="rId7" action="ppaction://hlinksldjump"/>
              </a:rPr>
              <a:t>SPECIFICATION................................................................</a:t>
            </a:r>
            <a:r>
              <a:rPr sz="1200" b="1" spc="65" dirty="0">
                <a:latin typeface="Times New Roman"/>
                <a:cs typeface="Times New Roman"/>
                <a:hlinkClick r:id="rId7" action="ppaction://hlinksldjump"/>
              </a:rPr>
              <a:t> </a:t>
            </a:r>
            <a:r>
              <a:rPr sz="1200" b="1" dirty="0">
                <a:latin typeface="Times New Roman"/>
                <a:cs typeface="Times New Roman"/>
                <a:hlinkClick r:id="rId7" action="ppaction://hlinksldjump"/>
              </a:rPr>
              <a:t>1</a:t>
            </a:r>
            <a:r>
              <a:rPr lang="en-IN" sz="1200" b="1" dirty="0">
                <a:latin typeface="Times New Roman"/>
                <a:cs typeface="Times New Roman"/>
              </a:rPr>
              <a:t>4</a:t>
            </a:r>
            <a:endParaRPr sz="1200" dirty="0">
              <a:latin typeface="Times New Roman"/>
              <a:cs typeface="Times New Roman"/>
            </a:endParaRPr>
          </a:p>
          <a:p>
            <a:pPr marR="7620" algn="r">
              <a:lnSpc>
                <a:spcPct val="100000"/>
              </a:lnSpc>
              <a:spcBef>
                <a:spcPts val="555"/>
              </a:spcBef>
            </a:pPr>
            <a:r>
              <a:rPr sz="1200" b="1" spc="-70" dirty="0">
                <a:latin typeface="Times New Roman"/>
                <a:cs typeface="Times New Roman"/>
              </a:rPr>
              <a:t>2.3.1</a:t>
            </a:r>
            <a:r>
              <a:rPr sz="1200" b="1" spc="600" dirty="0">
                <a:latin typeface="Times New Roman"/>
                <a:cs typeface="Times New Roman"/>
              </a:rPr>
              <a:t> </a:t>
            </a:r>
            <a:r>
              <a:rPr sz="1200" b="1" spc="-5" dirty="0">
                <a:latin typeface="Times New Roman"/>
                <a:cs typeface="Times New Roman"/>
                <a:hlinkClick r:id="rId7" action="ppaction://hlinksldjump"/>
              </a:rPr>
              <a:t>GENERAL </a:t>
            </a:r>
            <a:r>
              <a:rPr sz="1200" b="1" dirty="0">
                <a:latin typeface="Times New Roman"/>
                <a:cs typeface="Times New Roman"/>
                <a:hlinkClick r:id="rId7" action="ppaction://hlinksldjump"/>
              </a:rPr>
              <a:t>DESCRIPTION.....................................................................................</a:t>
            </a:r>
            <a:r>
              <a:rPr sz="1200" b="1" spc="-40" dirty="0">
                <a:latin typeface="Times New Roman"/>
                <a:cs typeface="Times New Roman"/>
                <a:hlinkClick r:id="rId7" action="ppaction://hlinksldjump"/>
              </a:rPr>
              <a:t> </a:t>
            </a:r>
            <a:r>
              <a:rPr sz="1200" b="1" dirty="0">
                <a:latin typeface="Times New Roman"/>
                <a:cs typeface="Times New Roman"/>
                <a:hlinkClick r:id="rId7" action="ppaction://hlinksldjump"/>
              </a:rPr>
              <a:t>1</a:t>
            </a:r>
            <a:r>
              <a:rPr lang="en-IN" sz="1200" b="1" dirty="0">
                <a:latin typeface="Times New Roman"/>
                <a:cs typeface="Times New Roman"/>
              </a:rPr>
              <a:t>4</a:t>
            </a:r>
            <a:endParaRPr sz="1200" dirty="0">
              <a:latin typeface="Times New Roman"/>
              <a:cs typeface="Times New Roman"/>
            </a:endParaRPr>
          </a:p>
          <a:p>
            <a:pPr marR="7620" algn="r">
              <a:lnSpc>
                <a:spcPct val="100000"/>
              </a:lnSpc>
              <a:spcBef>
                <a:spcPts val="540"/>
              </a:spcBef>
            </a:pPr>
            <a:r>
              <a:rPr sz="1200" b="1" spc="-70" dirty="0">
                <a:latin typeface="Times New Roman"/>
                <a:cs typeface="Times New Roman"/>
              </a:rPr>
              <a:t>2.3.2</a:t>
            </a:r>
            <a:r>
              <a:rPr sz="1200" b="1" spc="315" dirty="0">
                <a:latin typeface="Times New Roman"/>
                <a:cs typeface="Times New Roman"/>
              </a:rPr>
              <a:t> </a:t>
            </a:r>
            <a:r>
              <a:rPr sz="1200" b="1" spc="-5" dirty="0">
                <a:latin typeface="Times New Roman"/>
                <a:cs typeface="Times New Roman"/>
                <a:hlinkClick r:id="rId8" action="ppaction://hlinksldjump"/>
              </a:rPr>
              <a:t>SYSTEM OBJECTIVES</a:t>
            </a:r>
            <a:r>
              <a:rPr sz="1200" b="1" spc="-45" dirty="0">
                <a:latin typeface="Times New Roman"/>
                <a:cs typeface="Times New Roman"/>
                <a:hlinkClick r:id="rId8" action="ppaction://hlinksldjump"/>
              </a:rPr>
              <a:t> </a:t>
            </a:r>
            <a:r>
              <a:rPr sz="1200" b="1" dirty="0">
                <a:latin typeface="Times New Roman"/>
                <a:cs typeface="Times New Roman"/>
                <a:hlinkClick r:id="rId8" action="ppaction://hlinksldjump"/>
              </a:rPr>
              <a:t>...........................................................................................</a:t>
            </a:r>
            <a:r>
              <a:rPr sz="1200" b="1" spc="-35" dirty="0">
                <a:latin typeface="Times New Roman"/>
                <a:cs typeface="Times New Roman"/>
                <a:hlinkClick r:id="rId8" action="ppaction://hlinksldjump"/>
              </a:rPr>
              <a:t> </a:t>
            </a:r>
            <a:r>
              <a:rPr sz="1200" b="1" dirty="0">
                <a:latin typeface="Times New Roman"/>
                <a:cs typeface="Times New Roman"/>
                <a:hlinkClick r:id="rId8" action="ppaction://hlinksldjump"/>
              </a:rPr>
              <a:t>1</a:t>
            </a:r>
            <a:r>
              <a:rPr lang="en-IN" sz="1200" b="1" dirty="0">
                <a:latin typeface="Times New Roman"/>
                <a:cs typeface="Times New Roman"/>
              </a:rPr>
              <a:t>5</a:t>
            </a:r>
            <a:endParaRPr sz="1200" dirty="0">
              <a:latin typeface="Times New Roman"/>
              <a:cs typeface="Times New Roman"/>
            </a:endParaRPr>
          </a:p>
          <a:p>
            <a:pPr marR="7620" algn="r">
              <a:lnSpc>
                <a:spcPct val="100000"/>
              </a:lnSpc>
              <a:spcBef>
                <a:spcPts val="550"/>
              </a:spcBef>
            </a:pPr>
            <a:r>
              <a:rPr sz="1200" b="1" spc="-70" dirty="0">
                <a:latin typeface="Times New Roman"/>
                <a:cs typeface="Times New Roman"/>
              </a:rPr>
              <a:t>2.3.3</a:t>
            </a:r>
            <a:r>
              <a:rPr sz="1200" b="1" spc="170" dirty="0">
                <a:latin typeface="Times New Roman"/>
                <a:cs typeface="Times New Roman"/>
              </a:rPr>
              <a:t>  </a:t>
            </a:r>
            <a:r>
              <a:rPr sz="1200" b="1" spc="-5" dirty="0">
                <a:latin typeface="Times New Roman"/>
                <a:cs typeface="Times New Roman"/>
                <a:hlinkClick r:id="rId8" action="ppaction://hlinksldjump"/>
              </a:rPr>
              <a:t>SYSTEM</a:t>
            </a:r>
            <a:r>
              <a:rPr sz="1200" b="1" dirty="0">
                <a:latin typeface="Times New Roman"/>
                <a:cs typeface="Times New Roman"/>
                <a:hlinkClick r:id="rId8" action="ppaction://hlinksldjump"/>
              </a:rPr>
              <a:t> REQUIREMENTS...................................................................................</a:t>
            </a:r>
            <a:r>
              <a:rPr sz="1200" b="1" spc="-30" dirty="0">
                <a:latin typeface="Times New Roman"/>
                <a:cs typeface="Times New Roman"/>
                <a:hlinkClick r:id="rId8" action="ppaction://hlinksldjump"/>
              </a:rPr>
              <a:t> </a:t>
            </a:r>
            <a:r>
              <a:rPr sz="1200" b="1" dirty="0">
                <a:latin typeface="Times New Roman"/>
                <a:cs typeface="Times New Roman"/>
                <a:hlinkClick r:id="rId8" action="ppaction://hlinksldjump"/>
              </a:rPr>
              <a:t>1</a:t>
            </a:r>
            <a:r>
              <a:rPr lang="en-IN" sz="1200" b="1" dirty="0">
                <a:latin typeface="Times New Roman"/>
                <a:cs typeface="Times New Roman"/>
              </a:rPr>
              <a:t>5</a:t>
            </a:r>
            <a:endParaRPr sz="1200" dirty="0">
              <a:latin typeface="Times New Roman"/>
              <a:cs typeface="Times New Roman"/>
            </a:endParaRPr>
          </a:p>
          <a:p>
            <a:pPr marR="7620" algn="r">
              <a:lnSpc>
                <a:spcPct val="100000"/>
              </a:lnSpc>
              <a:spcBef>
                <a:spcPts val="565"/>
              </a:spcBef>
            </a:pPr>
            <a:r>
              <a:rPr sz="1200" b="1" spc="-5" dirty="0">
                <a:latin typeface="Times New Roman"/>
                <a:cs typeface="Times New Roman"/>
                <a:hlinkClick r:id="rId9" action="ppaction://hlinksldjump"/>
              </a:rPr>
              <a:t>SYSTEM </a:t>
            </a:r>
            <a:r>
              <a:rPr sz="1200" b="1" dirty="0">
                <a:latin typeface="Times New Roman"/>
                <a:cs typeface="Times New Roman"/>
                <a:hlinkClick r:id="rId9" action="ppaction://hlinksldjump"/>
              </a:rPr>
              <a:t>DESIGN......................................................................................................................</a:t>
            </a:r>
            <a:r>
              <a:rPr sz="1200" b="1" spc="-70" dirty="0">
                <a:latin typeface="Times New Roman"/>
                <a:cs typeface="Times New Roman"/>
                <a:hlinkClick r:id="rId9" action="ppaction://hlinksldjump"/>
              </a:rPr>
              <a:t> </a:t>
            </a:r>
            <a:r>
              <a:rPr sz="1200" b="1" dirty="0">
                <a:latin typeface="Times New Roman"/>
                <a:cs typeface="Times New Roman"/>
              </a:rPr>
              <a:t>1</a:t>
            </a:r>
            <a:r>
              <a:rPr lang="en-IN" sz="1200" b="1" dirty="0">
                <a:latin typeface="Times New Roman"/>
                <a:cs typeface="Times New Roman"/>
              </a:rPr>
              <a:t>7</a:t>
            </a:r>
            <a:endParaRPr sz="1200" dirty="0">
              <a:latin typeface="Times New Roman"/>
              <a:cs typeface="Times New Roman"/>
            </a:endParaRPr>
          </a:p>
          <a:p>
            <a:pPr marR="5080" algn="r">
              <a:lnSpc>
                <a:spcPct val="100000"/>
              </a:lnSpc>
              <a:spcBef>
                <a:spcPts val="555"/>
              </a:spcBef>
            </a:pPr>
            <a:r>
              <a:rPr sz="1200" b="1" spc="-45" dirty="0">
                <a:latin typeface="Times New Roman"/>
                <a:cs typeface="Times New Roman"/>
              </a:rPr>
              <a:t>3.1</a:t>
            </a:r>
            <a:r>
              <a:rPr sz="1200" b="1" spc="140" dirty="0">
                <a:latin typeface="Times New Roman"/>
                <a:cs typeface="Times New Roman"/>
              </a:rPr>
              <a:t> </a:t>
            </a:r>
            <a:r>
              <a:rPr sz="1200" b="1" spc="-5" dirty="0">
                <a:latin typeface="Times New Roman"/>
                <a:cs typeface="Times New Roman"/>
                <a:hlinkClick r:id="rId9" action="ppaction://hlinksldjump"/>
              </a:rPr>
              <a:t>INPUT</a:t>
            </a:r>
            <a:r>
              <a:rPr sz="1200" b="1" spc="-10" dirty="0">
                <a:latin typeface="Times New Roman"/>
                <a:cs typeface="Times New Roman"/>
                <a:hlinkClick r:id="rId9" action="ppaction://hlinksldjump"/>
              </a:rPr>
              <a:t> </a:t>
            </a:r>
            <a:r>
              <a:rPr sz="1200" b="1" dirty="0">
                <a:latin typeface="Times New Roman"/>
                <a:cs typeface="Times New Roman"/>
                <a:hlinkClick r:id="rId9" action="ppaction://hlinksldjump"/>
              </a:rPr>
              <a:t>AND</a:t>
            </a:r>
            <a:r>
              <a:rPr sz="1200" b="1" spc="-10" dirty="0">
                <a:latin typeface="Times New Roman"/>
                <a:cs typeface="Times New Roman"/>
                <a:hlinkClick r:id="rId9" action="ppaction://hlinksldjump"/>
              </a:rPr>
              <a:t> </a:t>
            </a:r>
            <a:r>
              <a:rPr sz="1200" b="1" spc="-5" dirty="0">
                <a:latin typeface="Times New Roman"/>
                <a:cs typeface="Times New Roman"/>
                <a:hlinkClick r:id="rId9" action="ppaction://hlinksldjump"/>
              </a:rPr>
              <a:t>OUTPUT</a:t>
            </a:r>
            <a:r>
              <a:rPr sz="1200" b="1" dirty="0">
                <a:latin typeface="Times New Roman"/>
                <a:cs typeface="Times New Roman"/>
                <a:hlinkClick r:id="rId9" action="ppaction://hlinksldjump"/>
              </a:rPr>
              <a:t> </a:t>
            </a:r>
            <a:r>
              <a:rPr sz="1200" b="1" spc="-5" dirty="0">
                <a:latin typeface="Times New Roman"/>
                <a:cs typeface="Times New Roman"/>
                <a:hlinkClick r:id="rId9" action="ppaction://hlinksldjump"/>
              </a:rPr>
              <a:t>DESIGN</a:t>
            </a:r>
            <a:r>
              <a:rPr sz="1200" b="1" spc="-65" dirty="0">
                <a:latin typeface="Times New Roman"/>
                <a:cs typeface="Times New Roman"/>
                <a:hlinkClick r:id="rId9" action="ppaction://hlinksldjump"/>
              </a:rPr>
              <a:t> </a:t>
            </a:r>
            <a:r>
              <a:rPr sz="1200" b="1" dirty="0">
                <a:latin typeface="Times New Roman"/>
                <a:cs typeface="Times New Roman"/>
                <a:hlinkClick r:id="rId9" action="ppaction://hlinksldjump"/>
              </a:rPr>
              <a:t>........................................................................................</a:t>
            </a:r>
            <a:r>
              <a:rPr sz="1200" b="1" spc="-15" dirty="0">
                <a:latin typeface="Times New Roman"/>
                <a:cs typeface="Times New Roman"/>
                <a:hlinkClick r:id="rId9" action="ppaction://hlinksldjump"/>
              </a:rPr>
              <a:t> </a:t>
            </a:r>
            <a:r>
              <a:rPr sz="1200" b="1" dirty="0">
                <a:latin typeface="Times New Roman"/>
                <a:cs typeface="Times New Roman"/>
              </a:rPr>
              <a:t>1</a:t>
            </a:r>
            <a:r>
              <a:rPr lang="en-IN" sz="1200" b="1" dirty="0">
                <a:latin typeface="Times New Roman"/>
                <a:cs typeface="Times New Roman"/>
              </a:rPr>
              <a:t>7</a:t>
            </a:r>
            <a:endParaRPr sz="1200" dirty="0">
              <a:latin typeface="Times New Roman"/>
              <a:cs typeface="Times New Roman"/>
            </a:endParaRPr>
          </a:p>
          <a:p>
            <a:pPr marR="7620" algn="r">
              <a:lnSpc>
                <a:spcPct val="100000"/>
              </a:lnSpc>
              <a:spcBef>
                <a:spcPts val="525"/>
              </a:spcBef>
            </a:pPr>
            <a:r>
              <a:rPr sz="1200" b="1" spc="-50" dirty="0">
                <a:latin typeface="Times New Roman"/>
                <a:cs typeface="Times New Roman"/>
              </a:rPr>
              <a:t>3.1.1</a:t>
            </a:r>
            <a:r>
              <a:rPr sz="1200" b="1" spc="475" dirty="0">
                <a:latin typeface="Times New Roman"/>
                <a:cs typeface="Times New Roman"/>
              </a:rPr>
              <a:t> </a:t>
            </a:r>
            <a:r>
              <a:rPr sz="1200" b="1" spc="-5" dirty="0">
                <a:latin typeface="Times New Roman"/>
                <a:cs typeface="Times New Roman"/>
                <a:hlinkClick r:id="rId9" action="ppaction://hlinksldjump"/>
              </a:rPr>
              <a:t>INPUT</a:t>
            </a:r>
            <a:r>
              <a:rPr sz="1200" b="1" spc="-10" dirty="0">
                <a:latin typeface="Times New Roman"/>
                <a:cs typeface="Times New Roman"/>
                <a:hlinkClick r:id="rId9" action="ppaction://hlinksldjump"/>
              </a:rPr>
              <a:t> </a:t>
            </a:r>
            <a:r>
              <a:rPr sz="1200" b="1" dirty="0">
                <a:latin typeface="Times New Roman"/>
                <a:cs typeface="Times New Roman"/>
                <a:hlinkClick r:id="rId9" action="ppaction://hlinksldjump"/>
              </a:rPr>
              <a:t>DESIGN</a:t>
            </a:r>
            <a:r>
              <a:rPr sz="1200" b="1" spc="-20" dirty="0">
                <a:latin typeface="Times New Roman"/>
                <a:cs typeface="Times New Roman"/>
                <a:hlinkClick r:id="rId9" action="ppaction://hlinksldjump"/>
              </a:rPr>
              <a:t> </a:t>
            </a:r>
            <a:r>
              <a:rPr sz="1200" b="1" dirty="0">
                <a:latin typeface="Times New Roman"/>
                <a:cs typeface="Times New Roman"/>
                <a:hlinkClick r:id="rId9" action="ppaction://hlinksldjump"/>
              </a:rPr>
              <a:t>........................................................................................................</a:t>
            </a:r>
            <a:r>
              <a:rPr sz="1200" b="1" spc="-50" dirty="0">
                <a:latin typeface="Times New Roman"/>
                <a:cs typeface="Times New Roman"/>
                <a:hlinkClick r:id="rId9" action="ppaction://hlinksldjump"/>
              </a:rPr>
              <a:t> </a:t>
            </a:r>
            <a:r>
              <a:rPr sz="1200" b="1" dirty="0">
                <a:latin typeface="Times New Roman"/>
                <a:cs typeface="Times New Roman"/>
              </a:rPr>
              <a:t>1</a:t>
            </a:r>
            <a:r>
              <a:rPr lang="en-IN" sz="1200" b="1" dirty="0">
                <a:latin typeface="Times New Roman"/>
                <a:cs typeface="Times New Roman"/>
              </a:rPr>
              <a:t>7</a:t>
            </a:r>
            <a:endParaRPr sz="1200" dirty="0">
              <a:latin typeface="Times New Roman"/>
              <a:cs typeface="Times New Roman"/>
            </a:endParaRPr>
          </a:p>
          <a:p>
            <a:pPr marR="7620" algn="r">
              <a:lnSpc>
                <a:spcPct val="100000"/>
              </a:lnSpc>
              <a:spcBef>
                <a:spcPts val="575"/>
              </a:spcBef>
            </a:pPr>
            <a:r>
              <a:rPr sz="1200" b="1" spc="-55" dirty="0">
                <a:latin typeface="Times New Roman"/>
                <a:cs typeface="Times New Roman"/>
              </a:rPr>
              <a:t>3</a:t>
            </a:r>
            <a:r>
              <a:rPr sz="1200" b="1" spc="-45" dirty="0">
                <a:latin typeface="Times New Roman"/>
                <a:cs typeface="Times New Roman"/>
              </a:rPr>
              <a:t>.</a:t>
            </a:r>
            <a:r>
              <a:rPr sz="1200" b="1" spc="-55" dirty="0">
                <a:latin typeface="Times New Roman"/>
                <a:cs typeface="Times New Roman"/>
              </a:rPr>
              <a:t>1</a:t>
            </a:r>
            <a:r>
              <a:rPr sz="1200" b="1" spc="-45" dirty="0">
                <a:latin typeface="Times New Roman"/>
                <a:cs typeface="Times New Roman"/>
              </a:rPr>
              <a:t>.2</a:t>
            </a:r>
            <a:r>
              <a:rPr sz="1200" b="1" dirty="0">
                <a:latin typeface="Times New Roman"/>
                <a:cs typeface="Times New Roman"/>
              </a:rPr>
              <a:t>  </a:t>
            </a:r>
            <a:r>
              <a:rPr sz="1200" b="1" spc="-90" dirty="0">
                <a:latin typeface="Times New Roman"/>
                <a:cs typeface="Times New Roman"/>
              </a:rPr>
              <a:t> </a:t>
            </a:r>
            <a:r>
              <a:rPr sz="1200" b="1" dirty="0">
                <a:latin typeface="Times New Roman"/>
                <a:cs typeface="Times New Roman"/>
                <a:hlinkClick r:id="rId9" action="ppaction://hlinksldjump"/>
              </a:rPr>
              <a:t>OUT</a:t>
            </a:r>
            <a:r>
              <a:rPr sz="1200" b="1" spc="-15" dirty="0">
                <a:latin typeface="Times New Roman"/>
                <a:cs typeface="Times New Roman"/>
                <a:hlinkClick r:id="rId9" action="ppaction://hlinksldjump"/>
              </a:rPr>
              <a:t>P</a:t>
            </a:r>
            <a:r>
              <a:rPr sz="1200" b="1" spc="-5" dirty="0">
                <a:latin typeface="Times New Roman"/>
                <a:cs typeface="Times New Roman"/>
                <a:hlinkClick r:id="rId9" action="ppaction://hlinksldjump"/>
              </a:rPr>
              <a:t>UT</a:t>
            </a:r>
            <a:r>
              <a:rPr sz="1200" b="1" dirty="0">
                <a:latin typeface="Times New Roman"/>
                <a:cs typeface="Times New Roman"/>
                <a:hlinkClick r:id="rId9" action="ppaction://hlinksldjump"/>
              </a:rPr>
              <a:t> </a:t>
            </a:r>
            <a:r>
              <a:rPr sz="1200" b="1" spc="-5" dirty="0">
                <a:latin typeface="Times New Roman"/>
                <a:cs typeface="Times New Roman"/>
                <a:hlinkClick r:id="rId9" action="ppaction://hlinksldjump"/>
              </a:rPr>
              <a:t>DESI</a:t>
            </a:r>
            <a:r>
              <a:rPr sz="1200" b="1" spc="-15" dirty="0">
                <a:latin typeface="Times New Roman"/>
                <a:cs typeface="Times New Roman"/>
                <a:hlinkClick r:id="rId9" action="ppaction://hlinksldjump"/>
              </a:rPr>
              <a:t>G</a:t>
            </a:r>
            <a:r>
              <a:rPr sz="1200" b="1" spc="-5" dirty="0">
                <a:latin typeface="Times New Roman"/>
                <a:cs typeface="Times New Roman"/>
                <a:hlinkClick r:id="rId9" action="ppaction://hlinksldjump"/>
              </a:rPr>
              <a:t>N</a:t>
            </a:r>
            <a:r>
              <a:rPr sz="1200" b="1" spc="-70" dirty="0">
                <a:latin typeface="Times New Roman"/>
                <a:cs typeface="Times New Roman"/>
                <a:hlinkClick r:id="rId9" action="ppaction://hlinksldjump"/>
              </a:rPr>
              <a:t> </a:t>
            </a:r>
            <a:r>
              <a:rPr sz="1200" b="1" dirty="0">
                <a:latin typeface="Times New Roman"/>
                <a:cs typeface="Times New Roman"/>
                <a:hlinkClick r:id="rId9" action="ppaction://hlinksldjump"/>
              </a:rPr>
              <a:t>....................................................................................................</a:t>
            </a:r>
            <a:r>
              <a:rPr sz="1200" b="1" spc="-40" dirty="0">
                <a:latin typeface="Times New Roman"/>
                <a:cs typeface="Times New Roman"/>
                <a:hlinkClick r:id="rId9" action="ppaction://hlinksldjump"/>
              </a:rPr>
              <a:t> </a:t>
            </a:r>
            <a:r>
              <a:rPr sz="1200" b="1" dirty="0">
                <a:latin typeface="Times New Roman"/>
                <a:cs typeface="Times New Roman"/>
              </a:rPr>
              <a:t>1</a:t>
            </a:r>
            <a:r>
              <a:rPr lang="en-IN" sz="1200" b="1" dirty="0">
                <a:latin typeface="Times New Roman"/>
                <a:cs typeface="Times New Roman"/>
              </a:rPr>
              <a:t>7</a:t>
            </a:r>
            <a:endParaRPr sz="1200" dirty="0">
              <a:latin typeface="Times New Roman"/>
              <a:cs typeface="Times New Roman"/>
            </a:endParaRPr>
          </a:p>
          <a:p>
            <a:pPr marR="7620" algn="r">
              <a:lnSpc>
                <a:spcPct val="100000"/>
              </a:lnSpc>
              <a:spcBef>
                <a:spcPts val="565"/>
              </a:spcBef>
            </a:pPr>
            <a:r>
              <a:rPr sz="1200" b="1" spc="-5" dirty="0">
                <a:latin typeface="Times New Roman"/>
                <a:cs typeface="Times New Roman"/>
              </a:rPr>
              <a:t>DATABASE</a:t>
            </a:r>
            <a:r>
              <a:rPr sz="1200" b="1" spc="-15" dirty="0">
                <a:latin typeface="Times New Roman"/>
                <a:cs typeface="Times New Roman"/>
              </a:rPr>
              <a:t> </a:t>
            </a:r>
            <a:r>
              <a:rPr sz="1200" b="1" spc="-5" dirty="0">
                <a:latin typeface="Times New Roman"/>
                <a:cs typeface="Times New Roman"/>
              </a:rPr>
              <a:t>DESIGN</a:t>
            </a:r>
            <a:r>
              <a:rPr sz="1200" b="1" spc="-55" dirty="0">
                <a:latin typeface="Times New Roman"/>
                <a:cs typeface="Times New Roman"/>
              </a:rPr>
              <a:t> </a:t>
            </a:r>
            <a:r>
              <a:rPr sz="1200" b="1" dirty="0">
                <a:latin typeface="Times New Roman"/>
                <a:cs typeface="Times New Roman"/>
              </a:rPr>
              <a:t>................................................................................................................</a:t>
            </a:r>
            <a:r>
              <a:rPr sz="1200" b="1" spc="-55" dirty="0">
                <a:latin typeface="Times New Roman"/>
                <a:cs typeface="Times New Roman"/>
              </a:rPr>
              <a:t> </a:t>
            </a:r>
            <a:r>
              <a:rPr lang="en-IN" sz="1200" b="1" spc="-55" dirty="0">
                <a:latin typeface="Times New Roman"/>
                <a:cs typeface="Times New Roman"/>
              </a:rPr>
              <a:t>19</a:t>
            </a:r>
            <a:endParaRPr sz="1200" dirty="0">
              <a:latin typeface="Times New Roman"/>
              <a:cs typeface="Times New Roman"/>
            </a:endParaRPr>
          </a:p>
          <a:p>
            <a:pPr marR="5080" algn="r">
              <a:lnSpc>
                <a:spcPct val="100000"/>
              </a:lnSpc>
              <a:spcBef>
                <a:spcPts val="540"/>
              </a:spcBef>
            </a:pPr>
            <a:r>
              <a:rPr sz="1200" b="1" spc="-45" dirty="0">
                <a:latin typeface="Times New Roman"/>
                <a:cs typeface="Times New Roman"/>
              </a:rPr>
              <a:t>3.2</a:t>
            </a:r>
            <a:r>
              <a:rPr sz="1200" b="1" spc="110" dirty="0">
                <a:latin typeface="Times New Roman"/>
                <a:cs typeface="Times New Roman"/>
              </a:rPr>
              <a:t> </a:t>
            </a:r>
            <a:r>
              <a:rPr sz="1200" b="1" dirty="0">
                <a:latin typeface="Times New Roman"/>
                <a:cs typeface="Times New Roman"/>
              </a:rPr>
              <a:t>DATABASE...........................................................................................................................</a:t>
            </a:r>
            <a:r>
              <a:rPr sz="1200" b="1" spc="-40" dirty="0">
                <a:latin typeface="Times New Roman"/>
                <a:cs typeface="Times New Roman"/>
              </a:rPr>
              <a:t> </a:t>
            </a:r>
            <a:r>
              <a:rPr lang="en-IN" sz="1200" b="1" spc="-40" dirty="0">
                <a:latin typeface="Times New Roman"/>
                <a:cs typeface="Times New Roman"/>
              </a:rPr>
              <a:t>19</a:t>
            </a:r>
            <a:endParaRPr sz="1200" dirty="0">
              <a:latin typeface="Times New Roman"/>
              <a:cs typeface="Times New Roman"/>
            </a:endParaRPr>
          </a:p>
          <a:p>
            <a:pPr marR="5080" algn="r">
              <a:lnSpc>
                <a:spcPct val="100000"/>
              </a:lnSpc>
              <a:spcBef>
                <a:spcPts val="545"/>
              </a:spcBef>
            </a:pPr>
            <a:r>
              <a:rPr sz="1200" b="1" spc="-55" dirty="0">
                <a:latin typeface="Times New Roman"/>
                <a:cs typeface="Times New Roman"/>
              </a:rPr>
              <a:t>3</a:t>
            </a:r>
            <a:r>
              <a:rPr sz="1200" b="1" spc="-45" dirty="0">
                <a:latin typeface="Times New Roman"/>
                <a:cs typeface="Times New Roman"/>
              </a:rPr>
              <a:t>.3</a:t>
            </a:r>
            <a:r>
              <a:rPr sz="1200" b="1" dirty="0">
                <a:latin typeface="Times New Roman"/>
                <a:cs typeface="Times New Roman"/>
              </a:rPr>
              <a:t> </a:t>
            </a:r>
            <a:r>
              <a:rPr sz="1200" b="1" spc="-150" dirty="0">
                <a:latin typeface="Times New Roman"/>
                <a:cs typeface="Times New Roman"/>
              </a:rPr>
              <a:t> </a:t>
            </a:r>
            <a:r>
              <a:rPr sz="1200" b="1" spc="-5" dirty="0">
                <a:latin typeface="Times New Roman"/>
                <a:cs typeface="Times New Roman"/>
              </a:rPr>
              <a:t>SYST</a:t>
            </a:r>
            <a:r>
              <a:rPr sz="1200" b="1" dirty="0">
                <a:latin typeface="Times New Roman"/>
                <a:cs typeface="Times New Roman"/>
              </a:rPr>
              <a:t>EM</a:t>
            </a:r>
            <a:r>
              <a:rPr sz="1200" b="1" spc="-5" dirty="0">
                <a:latin typeface="Times New Roman"/>
                <a:cs typeface="Times New Roman"/>
              </a:rPr>
              <a:t> </a:t>
            </a:r>
            <a:r>
              <a:rPr sz="1200" b="1" dirty="0">
                <a:latin typeface="Times New Roman"/>
                <a:cs typeface="Times New Roman"/>
              </a:rPr>
              <a:t>TOO</a:t>
            </a:r>
            <a:r>
              <a:rPr sz="1200" b="1" spc="-10" dirty="0">
                <a:latin typeface="Times New Roman"/>
                <a:cs typeface="Times New Roman"/>
              </a:rPr>
              <a:t>L</a:t>
            </a:r>
            <a:r>
              <a:rPr sz="1200" b="1" spc="-5" dirty="0">
                <a:latin typeface="Times New Roman"/>
                <a:cs typeface="Times New Roman"/>
              </a:rPr>
              <a:t>S</a:t>
            </a:r>
            <a:r>
              <a:rPr sz="1200" b="1" spc="-105" dirty="0">
                <a:latin typeface="Times New Roman"/>
                <a:cs typeface="Times New Roman"/>
              </a:rPr>
              <a:t> </a:t>
            </a:r>
            <a:r>
              <a:rPr sz="1200" b="1" dirty="0">
                <a:latin typeface="Times New Roman"/>
                <a:cs typeface="Times New Roman"/>
              </a:rPr>
              <a:t>.................................................................................................................</a:t>
            </a:r>
            <a:r>
              <a:rPr sz="1200" b="1" spc="-15" dirty="0">
                <a:latin typeface="Times New Roman"/>
                <a:cs typeface="Times New Roman"/>
              </a:rPr>
              <a:t> </a:t>
            </a:r>
            <a:r>
              <a:rPr lang="en-IN" sz="1200" b="1" spc="-15" dirty="0">
                <a:latin typeface="Times New Roman"/>
                <a:cs typeface="Times New Roman"/>
              </a:rPr>
              <a:t>19</a:t>
            </a:r>
            <a:endParaRPr sz="1200" dirty="0">
              <a:latin typeface="Times New Roman"/>
              <a:cs typeface="Times New Roman"/>
            </a:endParaRPr>
          </a:p>
          <a:p>
            <a:pPr marR="7620" algn="r">
              <a:lnSpc>
                <a:spcPct val="100000"/>
              </a:lnSpc>
              <a:spcBef>
                <a:spcPts val="565"/>
              </a:spcBef>
            </a:pPr>
            <a:r>
              <a:rPr sz="1200" b="1" spc="-50" dirty="0">
                <a:latin typeface="Times New Roman"/>
                <a:cs typeface="Times New Roman"/>
              </a:rPr>
              <a:t>3.3.1</a:t>
            </a:r>
            <a:r>
              <a:rPr sz="1200" b="1" spc="525" dirty="0">
                <a:latin typeface="Times New Roman"/>
                <a:cs typeface="Times New Roman"/>
              </a:rPr>
              <a:t> </a:t>
            </a:r>
            <a:r>
              <a:rPr sz="1200" b="1" spc="-5" dirty="0">
                <a:latin typeface="Times New Roman"/>
                <a:cs typeface="Times New Roman"/>
              </a:rPr>
              <a:t>FRONT</a:t>
            </a:r>
            <a:r>
              <a:rPr sz="1200" b="1" spc="5" dirty="0">
                <a:latin typeface="Times New Roman"/>
                <a:cs typeface="Times New Roman"/>
              </a:rPr>
              <a:t> </a:t>
            </a:r>
            <a:r>
              <a:rPr sz="1200" b="1" dirty="0">
                <a:latin typeface="Times New Roman"/>
                <a:cs typeface="Times New Roman"/>
              </a:rPr>
              <a:t>END..............................................................................................................</a:t>
            </a:r>
            <a:r>
              <a:rPr sz="1200" b="1" spc="-35" dirty="0">
                <a:latin typeface="Times New Roman"/>
                <a:cs typeface="Times New Roman"/>
              </a:rPr>
              <a:t> </a:t>
            </a:r>
            <a:r>
              <a:rPr lang="en-IN" sz="1200" b="1" spc="-35" dirty="0">
                <a:latin typeface="Times New Roman"/>
                <a:cs typeface="Times New Roman"/>
              </a:rPr>
              <a:t>19</a:t>
            </a:r>
            <a:endParaRPr sz="1200" dirty="0">
              <a:latin typeface="Times New Roman"/>
              <a:cs typeface="Times New Roman"/>
            </a:endParaRPr>
          </a:p>
          <a:p>
            <a:pPr marR="7620" algn="r">
              <a:lnSpc>
                <a:spcPct val="100000"/>
              </a:lnSpc>
              <a:spcBef>
                <a:spcPts val="560"/>
              </a:spcBef>
            </a:pPr>
            <a:r>
              <a:rPr sz="1200" b="1" spc="-55" dirty="0">
                <a:latin typeface="Times New Roman"/>
                <a:cs typeface="Times New Roman"/>
              </a:rPr>
              <a:t>3</a:t>
            </a:r>
            <a:r>
              <a:rPr sz="1200" b="1" spc="-45" dirty="0">
                <a:latin typeface="Times New Roman"/>
                <a:cs typeface="Times New Roman"/>
              </a:rPr>
              <a:t>.</a:t>
            </a:r>
            <a:r>
              <a:rPr sz="1200" b="1" spc="-55" dirty="0">
                <a:latin typeface="Times New Roman"/>
                <a:cs typeface="Times New Roman"/>
              </a:rPr>
              <a:t>3</a:t>
            </a:r>
            <a:r>
              <a:rPr sz="1200" b="1" spc="-45" dirty="0">
                <a:latin typeface="Times New Roman"/>
                <a:cs typeface="Times New Roman"/>
              </a:rPr>
              <a:t>.2</a:t>
            </a:r>
            <a:r>
              <a:rPr sz="1200" b="1" dirty="0">
                <a:latin typeface="Times New Roman"/>
                <a:cs typeface="Times New Roman"/>
              </a:rPr>
              <a:t>  </a:t>
            </a:r>
            <a:r>
              <a:rPr sz="1200" b="1" spc="-90" dirty="0">
                <a:latin typeface="Times New Roman"/>
                <a:cs typeface="Times New Roman"/>
              </a:rPr>
              <a:t> </a:t>
            </a:r>
            <a:r>
              <a:rPr sz="1200" b="1" dirty="0">
                <a:latin typeface="Times New Roman"/>
                <a:cs typeface="Times New Roman"/>
              </a:rPr>
              <a:t>B</a:t>
            </a:r>
            <a:r>
              <a:rPr sz="1200" b="1" spc="-5" dirty="0">
                <a:latin typeface="Times New Roman"/>
                <a:cs typeface="Times New Roman"/>
              </a:rPr>
              <a:t>A</a:t>
            </a:r>
            <a:r>
              <a:rPr sz="1200" b="1" spc="-10" dirty="0">
                <a:latin typeface="Times New Roman"/>
                <a:cs typeface="Times New Roman"/>
              </a:rPr>
              <a:t>CK</a:t>
            </a:r>
            <a:r>
              <a:rPr sz="1200" b="1" dirty="0">
                <a:latin typeface="Times New Roman"/>
                <a:cs typeface="Times New Roman"/>
              </a:rPr>
              <a:t>E</a:t>
            </a:r>
            <a:r>
              <a:rPr sz="1200" b="1" spc="-5" dirty="0">
                <a:latin typeface="Times New Roman"/>
                <a:cs typeface="Times New Roman"/>
              </a:rPr>
              <a:t>ND</a:t>
            </a:r>
            <a:r>
              <a:rPr sz="1200" b="1" spc="-75" dirty="0">
                <a:latin typeface="Times New Roman"/>
                <a:cs typeface="Times New Roman"/>
              </a:rPr>
              <a:t> </a:t>
            </a:r>
            <a:r>
              <a:rPr sz="1200" b="1" dirty="0">
                <a:latin typeface="Times New Roman"/>
                <a:cs typeface="Times New Roman"/>
              </a:rPr>
              <a:t>.................................................................................................................</a:t>
            </a:r>
            <a:r>
              <a:rPr sz="1200" b="1" spc="-40" dirty="0">
                <a:latin typeface="Times New Roman"/>
                <a:cs typeface="Times New Roman"/>
              </a:rPr>
              <a:t> </a:t>
            </a:r>
            <a:r>
              <a:rPr lang="en-IN" sz="1200" b="1" spc="-40" dirty="0">
                <a:latin typeface="Times New Roman"/>
                <a:cs typeface="Times New Roman"/>
              </a:rPr>
              <a:t>19</a:t>
            </a:r>
            <a:endParaRPr sz="1200" dirty="0">
              <a:latin typeface="Times New Roman"/>
              <a:cs typeface="Times New Roman"/>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8" name="object 8"/>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9" name="object 9"/>
          <p:cNvSpPr txBox="1">
            <a:spLocks noGrp="1"/>
          </p:cNvSpPr>
          <p:nvPr>
            <p:ph type="sldNum" sz="quarter" idx="7"/>
          </p:nvPr>
        </p:nvSpPr>
        <p:spPr>
          <a:xfrm>
            <a:off x="3762883" y="9419057"/>
            <a:ext cx="280480" cy="166712"/>
          </a:xfrm>
          <a:prstGeom prst="rect">
            <a:avLst/>
          </a:prstGeom>
        </p:spPr>
        <p:txBody>
          <a:bodyPr vert="horz" wrap="square" lIns="0" tIns="0" rIns="0" bIns="0" rtlCol="0">
            <a:spAutoFit/>
          </a:bodyPr>
          <a:lstStyle/>
          <a:p>
            <a:pPr marL="12700">
              <a:lnSpc>
                <a:spcPts val="1305"/>
              </a:lnSpc>
            </a:pPr>
            <a:r>
              <a:rPr dirty="0"/>
              <a:t>[</a:t>
            </a:r>
            <a:r>
              <a:rPr lang="en-IN" dirty="0"/>
              <a:t>39</a:t>
            </a:r>
            <a:r>
              <a:rPr dirty="0"/>
              <a:t>]</a:t>
            </a:r>
          </a:p>
        </p:txBody>
      </p:sp>
      <p:sp>
        <p:nvSpPr>
          <p:cNvPr id="11" name="TextBox 10">
            <a:extLst>
              <a:ext uri="{FF2B5EF4-FFF2-40B4-BE49-F238E27FC236}">
                <a16:creationId xmlns:a16="http://schemas.microsoft.com/office/drawing/2014/main" id="{771FA939-FC7F-DF09-827F-180056D6456C}"/>
              </a:ext>
            </a:extLst>
          </p:cNvPr>
          <p:cNvSpPr txBox="1"/>
          <p:nvPr/>
        </p:nvSpPr>
        <p:spPr>
          <a:xfrm>
            <a:off x="616140" y="685800"/>
            <a:ext cx="3886200" cy="369332"/>
          </a:xfrm>
          <a:prstGeom prst="rect">
            <a:avLst/>
          </a:prstGeom>
          <a:noFill/>
        </p:spPr>
        <p:txBody>
          <a:bodyPr wrap="square">
            <a:spAutoFit/>
          </a:bodyPr>
          <a:lstStyle/>
          <a:p>
            <a:r>
              <a:rPr lang="en-IN" u="sng" dirty="0"/>
              <a:t>Room Booking Details :</a:t>
            </a:r>
            <a:endParaRPr lang="en-IN" dirty="0"/>
          </a:p>
        </p:txBody>
      </p:sp>
      <p:pic>
        <p:nvPicPr>
          <p:cNvPr id="12" name="Picture 11">
            <a:extLst>
              <a:ext uri="{FF2B5EF4-FFF2-40B4-BE49-F238E27FC236}">
                <a16:creationId xmlns:a16="http://schemas.microsoft.com/office/drawing/2014/main" id="{19F6DBE2-E9B6-68AD-C831-D2A4487E67D8}"/>
              </a:ext>
            </a:extLst>
          </p:cNvPr>
          <p:cNvPicPr>
            <a:picLocks noChangeAspect="1"/>
          </p:cNvPicPr>
          <p:nvPr/>
        </p:nvPicPr>
        <p:blipFill>
          <a:blip r:embed="rId2"/>
          <a:stretch>
            <a:fillRect/>
          </a:stretch>
        </p:blipFill>
        <p:spPr>
          <a:xfrm>
            <a:off x="813550" y="1600200"/>
            <a:ext cx="6196850" cy="44958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7" name="object 7"/>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8" name="object 8"/>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[4</a:t>
            </a:r>
            <a:r>
              <a:rPr lang="en-IN" dirty="0"/>
              <a:t>0</a:t>
            </a:r>
            <a:r>
              <a:rPr dirty="0"/>
              <a:t>]</a:t>
            </a:r>
          </a:p>
        </p:txBody>
      </p:sp>
      <p:sp>
        <p:nvSpPr>
          <p:cNvPr id="10" name="TextBox 9">
            <a:extLst>
              <a:ext uri="{FF2B5EF4-FFF2-40B4-BE49-F238E27FC236}">
                <a16:creationId xmlns:a16="http://schemas.microsoft.com/office/drawing/2014/main" id="{40906CFA-BA6A-05E0-8022-346BBE98FA18}"/>
              </a:ext>
            </a:extLst>
          </p:cNvPr>
          <p:cNvSpPr txBox="1"/>
          <p:nvPr/>
        </p:nvSpPr>
        <p:spPr>
          <a:xfrm>
            <a:off x="616140" y="838200"/>
            <a:ext cx="3886200" cy="646331"/>
          </a:xfrm>
          <a:prstGeom prst="rect">
            <a:avLst/>
          </a:prstGeom>
          <a:noFill/>
        </p:spPr>
        <p:txBody>
          <a:bodyPr wrap="square">
            <a:spAutoFit/>
          </a:bodyPr>
          <a:lstStyle/>
          <a:p>
            <a:r>
              <a:rPr lang="en-IN" u="sng" dirty="0"/>
              <a:t>Customer Enquiries :</a:t>
            </a:r>
            <a:br>
              <a:rPr lang="en-IN" u="sng" dirty="0"/>
            </a:br>
            <a:endParaRPr lang="en-IN" dirty="0"/>
          </a:p>
        </p:txBody>
      </p:sp>
      <p:pic>
        <p:nvPicPr>
          <p:cNvPr id="11" name="Picture 10">
            <a:extLst>
              <a:ext uri="{FF2B5EF4-FFF2-40B4-BE49-F238E27FC236}">
                <a16:creationId xmlns:a16="http://schemas.microsoft.com/office/drawing/2014/main" id="{29F2ACA3-8D61-8520-9DDB-130FC20EE6BB}"/>
              </a:ext>
            </a:extLst>
          </p:cNvPr>
          <p:cNvPicPr>
            <a:picLocks noChangeAspect="1"/>
          </p:cNvPicPr>
          <p:nvPr/>
        </p:nvPicPr>
        <p:blipFill>
          <a:blip r:embed="rId2"/>
          <a:stretch>
            <a:fillRect/>
          </a:stretch>
        </p:blipFill>
        <p:spPr>
          <a:xfrm>
            <a:off x="838073" y="1752601"/>
            <a:ext cx="6269472" cy="4953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902004" y="1644141"/>
            <a:ext cx="5982335" cy="6884513"/>
          </a:xfrm>
          <a:prstGeom prst="rect">
            <a:avLst/>
          </a:prstGeom>
        </p:spPr>
        <p:txBody>
          <a:bodyPr vert="horz" wrap="square" lIns="0" tIns="12065" rIns="0" bIns="0" rtlCol="0">
            <a:spAutoFit/>
          </a:bodyPr>
          <a:lstStyle/>
          <a:p>
            <a:pPr marL="2635250">
              <a:lnSpc>
                <a:spcPct val="100000"/>
              </a:lnSpc>
              <a:spcBef>
                <a:spcPts val="95"/>
              </a:spcBef>
            </a:pPr>
            <a:r>
              <a:rPr sz="1600" b="1" spc="-5" dirty="0">
                <a:latin typeface="Times New Roman"/>
                <a:cs typeface="Times New Roman"/>
              </a:rPr>
              <a:t>CONCLUSION</a:t>
            </a:r>
            <a:endParaRPr sz="1600" dirty="0">
              <a:latin typeface="Times New Roman"/>
              <a:cs typeface="Times New Roman"/>
            </a:endParaRPr>
          </a:p>
          <a:p>
            <a:pPr>
              <a:lnSpc>
                <a:spcPct val="100000"/>
              </a:lnSpc>
              <a:spcBef>
                <a:spcPts val="45"/>
              </a:spcBef>
            </a:pPr>
            <a:endParaRPr sz="1850" dirty="0">
              <a:latin typeface="Times New Roman"/>
              <a:cs typeface="Times New Roman"/>
            </a:endParaRPr>
          </a:p>
          <a:p>
            <a:pPr>
              <a:lnSpc>
                <a:spcPct val="150000"/>
              </a:lnSpc>
            </a:pPr>
            <a:r>
              <a:rPr lang="en-US" sz="1200" dirty="0">
                <a:latin typeface="Times New Roman"/>
                <a:cs typeface="Times New Roman"/>
              </a:rPr>
              <a:t>The</a:t>
            </a:r>
            <a:r>
              <a:rPr lang="en-US" sz="1200" spc="-65" dirty="0">
                <a:latin typeface="Times New Roman"/>
                <a:cs typeface="Times New Roman"/>
              </a:rPr>
              <a:t> </a:t>
            </a:r>
            <a:r>
              <a:rPr lang="en-US" sz="1200" spc="-10" dirty="0">
                <a:latin typeface="Times New Roman"/>
                <a:cs typeface="Times New Roman"/>
              </a:rPr>
              <a:t>project</a:t>
            </a:r>
            <a:r>
              <a:rPr lang="en-US" sz="1200" spc="5" dirty="0">
                <a:latin typeface="Times New Roman"/>
                <a:cs typeface="Times New Roman"/>
              </a:rPr>
              <a:t> </a:t>
            </a:r>
            <a:r>
              <a:rPr lang="en-US" sz="1200" spc="-10" dirty="0">
                <a:latin typeface="Times New Roman"/>
                <a:cs typeface="Times New Roman"/>
              </a:rPr>
              <a:t>entitled</a:t>
            </a:r>
            <a:r>
              <a:rPr lang="en-US" sz="1200" spc="-15" dirty="0">
                <a:latin typeface="Times New Roman"/>
                <a:cs typeface="Times New Roman"/>
              </a:rPr>
              <a:t> </a:t>
            </a:r>
            <a:r>
              <a:rPr lang="en-US" sz="1200" b="1" spc="-5" dirty="0">
                <a:latin typeface="Times New Roman"/>
                <a:cs typeface="Times New Roman"/>
              </a:rPr>
              <a:t>Online Resort Booking</a:t>
            </a:r>
            <a:r>
              <a:rPr lang="en-US" sz="1200" b="1" spc="-35" dirty="0">
                <a:latin typeface="Times New Roman"/>
                <a:cs typeface="Times New Roman"/>
              </a:rPr>
              <a:t> </a:t>
            </a:r>
            <a:r>
              <a:rPr lang="en-US" sz="1200" b="1" spc="-5" dirty="0">
                <a:latin typeface="Times New Roman"/>
                <a:cs typeface="Times New Roman"/>
              </a:rPr>
              <a:t>System</a:t>
            </a:r>
            <a:r>
              <a:rPr lang="en-US" sz="1200" b="1" spc="-70" dirty="0">
                <a:latin typeface="Times New Roman"/>
                <a:cs typeface="Times New Roman"/>
              </a:rPr>
              <a:t> </a:t>
            </a:r>
            <a:r>
              <a:rPr lang="en-US" sz="1200" spc="-5" dirty="0">
                <a:latin typeface="Times New Roman"/>
                <a:cs typeface="Times New Roman"/>
              </a:rPr>
              <a:t>was</a:t>
            </a:r>
            <a:r>
              <a:rPr lang="en-US" sz="1200" spc="-25" dirty="0">
                <a:latin typeface="Times New Roman"/>
                <a:cs typeface="Times New Roman"/>
              </a:rPr>
              <a:t> </a:t>
            </a:r>
            <a:r>
              <a:rPr lang="en-US" sz="1200" spc="-5" dirty="0">
                <a:latin typeface="Times New Roman"/>
                <a:cs typeface="Times New Roman"/>
              </a:rPr>
              <a:t>completed</a:t>
            </a:r>
            <a:r>
              <a:rPr lang="en-US" sz="1200" spc="-20" dirty="0">
                <a:latin typeface="Times New Roman"/>
                <a:cs typeface="Times New Roman"/>
              </a:rPr>
              <a:t> </a:t>
            </a:r>
            <a:r>
              <a:rPr lang="en-US" sz="1200" dirty="0">
                <a:latin typeface="Times New Roman"/>
                <a:cs typeface="Times New Roman"/>
              </a:rPr>
              <a:t>successfully.</a:t>
            </a:r>
          </a:p>
          <a:p>
            <a:pPr>
              <a:lnSpc>
                <a:spcPct val="150000"/>
              </a:lnSpc>
            </a:pPr>
            <a:r>
              <a:rPr lang="en-IN" sz="1200" b="1" dirty="0">
                <a:latin typeface="Times New Roman" panose="02020603050405020304" pitchFamily="18" charset="0"/>
                <a:cs typeface="Times New Roman" panose="02020603050405020304" pitchFamily="18" charset="0"/>
              </a:rPr>
              <a:t>1.User-Centric Solution:</a:t>
            </a:r>
          </a:p>
          <a:p>
            <a:pPr>
              <a:lnSpc>
                <a:spcPct val="150000"/>
              </a:lnSpc>
            </a:pPr>
            <a:r>
              <a:rPr lang="en-IN"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Our platform places users at the forefront, offering intuitive features that streamline the booking process and enhance user engagement</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2. Seamless Booking Experience:</a:t>
            </a:r>
            <a:endParaRPr lang="en-US" sz="1200" dirty="0">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Users can now enjoy a seamless booking experience, from searching and filtering rooms to secure payment transactions.</a:t>
            </a:r>
          </a:p>
          <a:p>
            <a:pPr algn="l">
              <a:lnSpc>
                <a:spcPct val="150000"/>
              </a:lnSpc>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b="1" dirty="0">
                <a:latin typeface="Times New Roman" panose="02020603050405020304" pitchFamily="18" charset="0"/>
                <a:cs typeface="Times New Roman" panose="02020603050405020304" pitchFamily="18" charset="0"/>
              </a:rPr>
              <a:t>3. Potential for Growth:</a:t>
            </a:r>
            <a:endParaRPr lang="en-US" sz="1200" dirty="0">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insights gained from user engagement and feedback provide valuable direction for future enhancements and updates to the platform.</a:t>
            </a:r>
          </a:p>
          <a:p>
            <a:pPr algn="l">
              <a:lnSpc>
                <a:spcPct val="150000"/>
              </a:lnSpc>
            </a:pPr>
            <a:endParaRPr lang="en-US" sz="1200" dirty="0">
              <a:latin typeface="Times New Roman" panose="02020603050405020304" pitchFamily="18" charset="0"/>
              <a:cs typeface="Times New Roman" panose="02020603050405020304" pitchFamily="18" charset="0"/>
            </a:endParaRPr>
          </a:p>
          <a:p>
            <a:pPr marL="12700" marR="12700" algn="just">
              <a:lnSpc>
                <a:spcPct val="150000"/>
              </a:lnSpc>
            </a:pPr>
            <a:r>
              <a:rPr lang="en-US" sz="1200" dirty="0">
                <a:latin typeface="Times New Roman"/>
                <a:cs typeface="Times New Roman"/>
              </a:rPr>
              <a:t>The</a:t>
            </a:r>
            <a:r>
              <a:rPr lang="en-US" sz="1200" spc="-55" dirty="0">
                <a:latin typeface="Times New Roman"/>
                <a:cs typeface="Times New Roman"/>
              </a:rPr>
              <a:t> </a:t>
            </a:r>
            <a:r>
              <a:rPr lang="en-US" sz="1200" spc="-10" dirty="0">
                <a:latin typeface="Times New Roman"/>
                <a:cs typeface="Times New Roman"/>
              </a:rPr>
              <a:t>system</a:t>
            </a:r>
            <a:r>
              <a:rPr lang="en-US" sz="1200" spc="-55" dirty="0">
                <a:latin typeface="Times New Roman"/>
                <a:cs typeface="Times New Roman"/>
              </a:rPr>
              <a:t> </a:t>
            </a:r>
            <a:r>
              <a:rPr lang="en-US" sz="1200" spc="-5" dirty="0">
                <a:latin typeface="Times New Roman"/>
                <a:cs typeface="Times New Roman"/>
              </a:rPr>
              <a:t>has</a:t>
            </a:r>
            <a:r>
              <a:rPr lang="en-US" sz="1200" spc="-55" dirty="0">
                <a:latin typeface="Times New Roman"/>
                <a:cs typeface="Times New Roman"/>
              </a:rPr>
              <a:t> </a:t>
            </a:r>
            <a:r>
              <a:rPr lang="en-US" sz="1200" spc="-5" dirty="0">
                <a:latin typeface="Times New Roman"/>
                <a:cs typeface="Times New Roman"/>
              </a:rPr>
              <a:t>been</a:t>
            </a:r>
            <a:r>
              <a:rPr lang="en-US" sz="1200" spc="-55" dirty="0">
                <a:latin typeface="Times New Roman"/>
                <a:cs typeface="Times New Roman"/>
              </a:rPr>
              <a:t> </a:t>
            </a:r>
            <a:r>
              <a:rPr lang="en-US" sz="1200" spc="-10" dirty="0">
                <a:latin typeface="Times New Roman"/>
                <a:cs typeface="Times New Roman"/>
              </a:rPr>
              <a:t>developed</a:t>
            </a:r>
            <a:r>
              <a:rPr lang="en-US" sz="1200" spc="-40" dirty="0">
                <a:latin typeface="Times New Roman"/>
                <a:cs typeface="Times New Roman"/>
              </a:rPr>
              <a:t> </a:t>
            </a:r>
            <a:r>
              <a:rPr lang="en-US" sz="1200" spc="-10" dirty="0">
                <a:latin typeface="Times New Roman"/>
                <a:cs typeface="Times New Roman"/>
              </a:rPr>
              <a:t>with</a:t>
            </a:r>
            <a:r>
              <a:rPr lang="en-US" sz="1200" spc="-45" dirty="0">
                <a:latin typeface="Times New Roman"/>
                <a:cs typeface="Times New Roman"/>
              </a:rPr>
              <a:t> </a:t>
            </a:r>
            <a:r>
              <a:rPr lang="en-US" sz="1200" spc="-5" dirty="0">
                <a:latin typeface="Times New Roman"/>
                <a:cs typeface="Times New Roman"/>
              </a:rPr>
              <a:t>much</a:t>
            </a:r>
            <a:r>
              <a:rPr lang="en-US" sz="1200" spc="-45" dirty="0">
                <a:latin typeface="Times New Roman"/>
                <a:cs typeface="Times New Roman"/>
              </a:rPr>
              <a:t> </a:t>
            </a:r>
            <a:r>
              <a:rPr lang="en-US" sz="1200" spc="-5" dirty="0">
                <a:latin typeface="Times New Roman"/>
                <a:cs typeface="Times New Roman"/>
              </a:rPr>
              <a:t>care</a:t>
            </a:r>
            <a:r>
              <a:rPr lang="en-US" sz="1200" spc="-65" dirty="0">
                <a:latin typeface="Times New Roman"/>
                <a:cs typeface="Times New Roman"/>
              </a:rPr>
              <a:t> </a:t>
            </a:r>
            <a:r>
              <a:rPr lang="en-US" sz="1200" spc="-5" dirty="0">
                <a:latin typeface="Times New Roman"/>
                <a:cs typeface="Times New Roman"/>
              </a:rPr>
              <a:t>and</a:t>
            </a:r>
            <a:r>
              <a:rPr lang="en-US" sz="1200" spc="-20" dirty="0">
                <a:latin typeface="Times New Roman"/>
                <a:cs typeface="Times New Roman"/>
              </a:rPr>
              <a:t> </a:t>
            </a:r>
            <a:r>
              <a:rPr lang="en-US" sz="1200" spc="-5" dirty="0">
                <a:latin typeface="Times New Roman"/>
                <a:cs typeface="Times New Roman"/>
              </a:rPr>
              <a:t>free</a:t>
            </a:r>
            <a:r>
              <a:rPr lang="en-US" sz="1200" spc="-50" dirty="0">
                <a:latin typeface="Times New Roman"/>
                <a:cs typeface="Times New Roman"/>
              </a:rPr>
              <a:t> </a:t>
            </a:r>
            <a:r>
              <a:rPr lang="en-US" sz="1200" dirty="0">
                <a:latin typeface="Times New Roman"/>
                <a:cs typeface="Times New Roman"/>
              </a:rPr>
              <a:t>of</a:t>
            </a:r>
            <a:r>
              <a:rPr lang="en-US" sz="1200" spc="-80" dirty="0">
                <a:latin typeface="Times New Roman"/>
                <a:cs typeface="Times New Roman"/>
              </a:rPr>
              <a:t> </a:t>
            </a:r>
            <a:r>
              <a:rPr lang="en-US" sz="1200" spc="-5" dirty="0">
                <a:latin typeface="Times New Roman"/>
                <a:cs typeface="Times New Roman"/>
              </a:rPr>
              <a:t>errors</a:t>
            </a:r>
            <a:r>
              <a:rPr lang="en-US" sz="1200" spc="-50" dirty="0">
                <a:latin typeface="Times New Roman"/>
                <a:cs typeface="Times New Roman"/>
              </a:rPr>
              <a:t> </a:t>
            </a:r>
            <a:r>
              <a:rPr lang="en-US" sz="1200" spc="-10" dirty="0">
                <a:latin typeface="Times New Roman"/>
                <a:cs typeface="Times New Roman"/>
              </a:rPr>
              <a:t>and</a:t>
            </a:r>
            <a:r>
              <a:rPr lang="en-US" sz="1200" spc="-35" dirty="0">
                <a:latin typeface="Times New Roman"/>
                <a:cs typeface="Times New Roman"/>
              </a:rPr>
              <a:t> </a:t>
            </a:r>
            <a:r>
              <a:rPr lang="en-US" sz="1200" spc="-10" dirty="0">
                <a:latin typeface="Times New Roman"/>
                <a:cs typeface="Times New Roman"/>
              </a:rPr>
              <a:t>at</a:t>
            </a:r>
            <a:r>
              <a:rPr lang="en-US" sz="1200" spc="-45" dirty="0">
                <a:latin typeface="Times New Roman"/>
                <a:cs typeface="Times New Roman"/>
              </a:rPr>
              <a:t> </a:t>
            </a:r>
            <a:r>
              <a:rPr lang="en-US" sz="1200" dirty="0">
                <a:latin typeface="Times New Roman"/>
                <a:cs typeface="Times New Roman"/>
              </a:rPr>
              <a:t>the</a:t>
            </a:r>
            <a:r>
              <a:rPr lang="en-US" sz="1200" spc="-50" dirty="0">
                <a:latin typeface="Times New Roman"/>
                <a:cs typeface="Times New Roman"/>
              </a:rPr>
              <a:t> </a:t>
            </a:r>
            <a:r>
              <a:rPr lang="en-US" sz="1200" spc="-5" dirty="0">
                <a:latin typeface="Times New Roman"/>
                <a:cs typeface="Times New Roman"/>
              </a:rPr>
              <a:t>same</a:t>
            </a:r>
            <a:r>
              <a:rPr lang="en-US" sz="1200" spc="-45" dirty="0">
                <a:latin typeface="Times New Roman"/>
                <a:cs typeface="Times New Roman"/>
              </a:rPr>
              <a:t> </a:t>
            </a:r>
            <a:r>
              <a:rPr lang="en-US" sz="1200" dirty="0">
                <a:latin typeface="Times New Roman"/>
                <a:cs typeface="Times New Roman"/>
              </a:rPr>
              <a:t>time</a:t>
            </a:r>
            <a:r>
              <a:rPr lang="en-US" sz="1200" spc="-40" dirty="0">
                <a:latin typeface="Times New Roman"/>
                <a:cs typeface="Times New Roman"/>
              </a:rPr>
              <a:t> </a:t>
            </a:r>
            <a:r>
              <a:rPr lang="en-US" sz="1200" dirty="0">
                <a:latin typeface="Times New Roman"/>
                <a:cs typeface="Times New Roman"/>
              </a:rPr>
              <a:t>it</a:t>
            </a:r>
            <a:r>
              <a:rPr lang="en-US" sz="1200" spc="-5" dirty="0">
                <a:latin typeface="Times New Roman"/>
                <a:cs typeface="Times New Roman"/>
              </a:rPr>
              <a:t> is</a:t>
            </a:r>
            <a:r>
              <a:rPr lang="en-US" sz="1200" spc="-45" dirty="0">
                <a:latin typeface="Times New Roman"/>
                <a:cs typeface="Times New Roman"/>
              </a:rPr>
              <a:t> </a:t>
            </a:r>
            <a:r>
              <a:rPr lang="en-US" sz="1200" spc="-10" dirty="0">
                <a:latin typeface="Times New Roman"/>
                <a:cs typeface="Times New Roman"/>
              </a:rPr>
              <a:t>efficient </a:t>
            </a:r>
            <a:r>
              <a:rPr lang="en-US" sz="1200" spc="-290" dirty="0">
                <a:latin typeface="Times New Roman"/>
                <a:cs typeface="Times New Roman"/>
              </a:rPr>
              <a:t> </a:t>
            </a:r>
            <a:r>
              <a:rPr lang="en-US" sz="1200" spc="-5" dirty="0">
                <a:latin typeface="Times New Roman"/>
                <a:cs typeface="Times New Roman"/>
              </a:rPr>
              <a:t>and less </a:t>
            </a:r>
            <a:r>
              <a:rPr lang="en-US" sz="1200" dirty="0">
                <a:latin typeface="Times New Roman"/>
                <a:cs typeface="Times New Roman"/>
              </a:rPr>
              <a:t>time </a:t>
            </a:r>
            <a:r>
              <a:rPr lang="en-US" sz="1200" spc="-5" dirty="0">
                <a:latin typeface="Times New Roman"/>
                <a:cs typeface="Times New Roman"/>
              </a:rPr>
              <a:t>consuming. </a:t>
            </a:r>
            <a:r>
              <a:rPr lang="en-US" sz="1200" dirty="0">
                <a:latin typeface="Times New Roman"/>
                <a:cs typeface="Times New Roman"/>
              </a:rPr>
              <a:t>The </a:t>
            </a:r>
            <a:r>
              <a:rPr lang="en-US" sz="1200" spc="-5" dirty="0">
                <a:latin typeface="Times New Roman"/>
                <a:cs typeface="Times New Roman"/>
              </a:rPr>
              <a:t>purpose </a:t>
            </a:r>
            <a:r>
              <a:rPr lang="en-US" sz="1200" spc="5" dirty="0">
                <a:latin typeface="Times New Roman"/>
                <a:cs typeface="Times New Roman"/>
              </a:rPr>
              <a:t>of </a:t>
            </a:r>
            <a:r>
              <a:rPr lang="en-US" sz="1200" dirty="0">
                <a:latin typeface="Times New Roman"/>
                <a:cs typeface="Times New Roman"/>
              </a:rPr>
              <a:t>this </a:t>
            </a:r>
            <a:r>
              <a:rPr lang="en-US" sz="1200" spc="-5" dirty="0">
                <a:latin typeface="Times New Roman"/>
                <a:cs typeface="Times New Roman"/>
              </a:rPr>
              <a:t>project was </a:t>
            </a:r>
            <a:r>
              <a:rPr lang="en-US" sz="1200" dirty="0">
                <a:latin typeface="Times New Roman"/>
                <a:cs typeface="Times New Roman"/>
              </a:rPr>
              <a:t>to develop a </a:t>
            </a:r>
            <a:r>
              <a:rPr lang="en-US" sz="1200" spc="-5" dirty="0">
                <a:latin typeface="Times New Roman"/>
                <a:cs typeface="Times New Roman"/>
              </a:rPr>
              <a:t>web application for online resort bookings. </a:t>
            </a:r>
            <a:r>
              <a:rPr lang="en-US" sz="1200" dirty="0">
                <a:latin typeface="Times New Roman"/>
                <a:cs typeface="Times New Roman"/>
              </a:rPr>
              <a:t>This </a:t>
            </a:r>
            <a:r>
              <a:rPr lang="en-US" sz="1200" spc="-5" dirty="0">
                <a:latin typeface="Times New Roman"/>
                <a:cs typeface="Times New Roman"/>
              </a:rPr>
              <a:t>project helped </a:t>
            </a:r>
            <a:r>
              <a:rPr lang="en-US" sz="1200" dirty="0">
                <a:latin typeface="Times New Roman"/>
                <a:cs typeface="Times New Roman"/>
              </a:rPr>
              <a:t>us in </a:t>
            </a:r>
            <a:r>
              <a:rPr lang="en-US" sz="1200" spc="-5" dirty="0">
                <a:latin typeface="Times New Roman"/>
                <a:cs typeface="Times New Roman"/>
              </a:rPr>
              <a:t>gaining valuable information and practical knowledge on several topics </a:t>
            </a:r>
            <a:r>
              <a:rPr lang="en-US" sz="1200" dirty="0">
                <a:latin typeface="Times New Roman"/>
                <a:cs typeface="Times New Roman"/>
              </a:rPr>
              <a:t> like </a:t>
            </a:r>
            <a:r>
              <a:rPr lang="en-US" sz="1200" spc="-5" dirty="0">
                <a:latin typeface="Times New Roman"/>
                <a:cs typeface="Times New Roman"/>
              </a:rPr>
              <a:t>designing web pages </a:t>
            </a:r>
            <a:r>
              <a:rPr lang="en-US" sz="1200" dirty="0">
                <a:latin typeface="Times New Roman"/>
                <a:cs typeface="Times New Roman"/>
              </a:rPr>
              <a:t>using </a:t>
            </a:r>
            <a:r>
              <a:rPr lang="en-US" sz="1200" spc="-5" dirty="0">
                <a:latin typeface="Times New Roman"/>
                <a:cs typeface="Times New Roman"/>
              </a:rPr>
              <a:t>React.js, usage </a:t>
            </a:r>
            <a:r>
              <a:rPr lang="en-US" sz="1200" dirty="0">
                <a:latin typeface="Times New Roman"/>
                <a:cs typeface="Times New Roman"/>
              </a:rPr>
              <a:t>of </a:t>
            </a:r>
            <a:r>
              <a:rPr lang="en-US" sz="1200" spc="-5" dirty="0">
                <a:latin typeface="Times New Roman"/>
                <a:cs typeface="Times New Roman"/>
              </a:rPr>
              <a:t>responsive templates, and </a:t>
            </a:r>
            <a:r>
              <a:rPr lang="en-US" sz="1200" dirty="0">
                <a:latin typeface="Times New Roman"/>
                <a:cs typeface="Times New Roman"/>
              </a:rPr>
              <a:t>management of </a:t>
            </a:r>
            <a:r>
              <a:rPr lang="en-US" sz="1200" spc="-5" dirty="0">
                <a:latin typeface="Times New Roman"/>
                <a:cs typeface="Times New Roman"/>
              </a:rPr>
              <a:t>database </a:t>
            </a:r>
            <a:r>
              <a:rPr lang="en-US" sz="1200" dirty="0">
                <a:latin typeface="Times New Roman"/>
                <a:cs typeface="Times New Roman"/>
              </a:rPr>
              <a:t>using </a:t>
            </a:r>
            <a:r>
              <a:rPr lang="en-US" sz="1200" spc="-5" dirty="0">
                <a:latin typeface="Times New Roman"/>
                <a:cs typeface="Times New Roman"/>
              </a:rPr>
              <a:t>MySQL. </a:t>
            </a:r>
            <a:r>
              <a:rPr lang="en-US" sz="1200" dirty="0">
                <a:latin typeface="Times New Roman"/>
                <a:cs typeface="Times New Roman"/>
              </a:rPr>
              <a:t>This </a:t>
            </a:r>
            <a:r>
              <a:rPr lang="en-US" sz="1200" spc="-5" dirty="0">
                <a:latin typeface="Times New Roman"/>
                <a:cs typeface="Times New Roman"/>
              </a:rPr>
              <a:t>project has given us great satisfaction </a:t>
            </a:r>
            <a:r>
              <a:rPr lang="en-US" sz="1200" dirty="0">
                <a:latin typeface="Times New Roman"/>
                <a:cs typeface="Times New Roman"/>
              </a:rPr>
              <a:t>in </a:t>
            </a:r>
            <a:r>
              <a:rPr lang="en-US" sz="1200" spc="-5" dirty="0">
                <a:latin typeface="Times New Roman"/>
                <a:cs typeface="Times New Roman"/>
              </a:rPr>
              <a:t>having designed an application which can </a:t>
            </a:r>
            <a:r>
              <a:rPr lang="en-US" sz="1200" dirty="0">
                <a:latin typeface="Times New Roman"/>
                <a:cs typeface="Times New Roman"/>
              </a:rPr>
              <a:t>be </a:t>
            </a:r>
            <a:r>
              <a:rPr lang="en-US" sz="1200" spc="5" dirty="0">
                <a:latin typeface="Times New Roman"/>
                <a:cs typeface="Times New Roman"/>
              </a:rPr>
              <a:t> </a:t>
            </a:r>
            <a:r>
              <a:rPr lang="en-US" sz="1200" spc="-5" dirty="0">
                <a:latin typeface="Times New Roman"/>
                <a:cs typeface="Times New Roman"/>
              </a:rPr>
              <a:t>implemented </a:t>
            </a:r>
            <a:r>
              <a:rPr lang="en-US" sz="1200" dirty="0">
                <a:latin typeface="Times New Roman"/>
                <a:cs typeface="Times New Roman"/>
              </a:rPr>
              <a:t>to </a:t>
            </a:r>
            <a:r>
              <a:rPr lang="en-US" sz="1200" spc="5" dirty="0">
                <a:latin typeface="Times New Roman"/>
                <a:cs typeface="Times New Roman"/>
              </a:rPr>
              <a:t>any </a:t>
            </a:r>
            <a:r>
              <a:rPr lang="en-US" sz="1200" dirty="0">
                <a:latin typeface="Times New Roman"/>
                <a:cs typeface="Times New Roman"/>
              </a:rPr>
              <a:t>nearby </a:t>
            </a:r>
            <a:r>
              <a:rPr lang="en-US" sz="1200" spc="-5" dirty="0">
                <a:latin typeface="Times New Roman"/>
                <a:cs typeface="Times New Roman"/>
              </a:rPr>
              <a:t>shops </a:t>
            </a:r>
            <a:r>
              <a:rPr lang="en-US" sz="1200" spc="5" dirty="0">
                <a:latin typeface="Times New Roman"/>
                <a:cs typeface="Times New Roman"/>
              </a:rPr>
              <a:t>or </a:t>
            </a:r>
            <a:r>
              <a:rPr lang="en-US" sz="1200" spc="-5" dirty="0">
                <a:latin typeface="Times New Roman"/>
                <a:cs typeface="Times New Roman"/>
              </a:rPr>
              <a:t>branded </a:t>
            </a:r>
            <a:r>
              <a:rPr lang="en-US" sz="1200" dirty="0">
                <a:latin typeface="Times New Roman"/>
                <a:cs typeface="Times New Roman"/>
              </a:rPr>
              <a:t>shops </a:t>
            </a:r>
            <a:r>
              <a:rPr lang="en-US" sz="1200" spc="-5" dirty="0">
                <a:latin typeface="Times New Roman"/>
                <a:cs typeface="Times New Roman"/>
              </a:rPr>
              <a:t>selling </a:t>
            </a:r>
            <a:r>
              <a:rPr lang="en-US" sz="1200" dirty="0">
                <a:latin typeface="Times New Roman"/>
                <a:cs typeface="Times New Roman"/>
              </a:rPr>
              <a:t>various kinds of </a:t>
            </a:r>
            <a:r>
              <a:rPr lang="en-US" sz="1200" spc="-5" dirty="0">
                <a:latin typeface="Times New Roman"/>
                <a:cs typeface="Times New Roman"/>
              </a:rPr>
              <a:t>products </a:t>
            </a:r>
            <a:r>
              <a:rPr lang="en-US" sz="1200" spc="10" dirty="0">
                <a:latin typeface="Times New Roman"/>
                <a:cs typeface="Times New Roman"/>
              </a:rPr>
              <a:t>by </a:t>
            </a:r>
            <a:r>
              <a:rPr lang="en-US" sz="1200" dirty="0">
                <a:latin typeface="Times New Roman"/>
                <a:cs typeface="Times New Roman"/>
              </a:rPr>
              <a:t>simple </a:t>
            </a:r>
            <a:r>
              <a:rPr lang="en-US" sz="1200" spc="5" dirty="0">
                <a:latin typeface="Times New Roman"/>
                <a:cs typeface="Times New Roman"/>
              </a:rPr>
              <a:t> </a:t>
            </a:r>
            <a:r>
              <a:rPr lang="en-US" sz="1200" spc="-5" dirty="0">
                <a:latin typeface="Times New Roman"/>
                <a:cs typeface="Times New Roman"/>
              </a:rPr>
              <a:t>modifications.</a:t>
            </a:r>
            <a:endParaRPr lang="en-US" sz="1200" dirty="0">
              <a:latin typeface="Times New Roman"/>
              <a:cs typeface="Times New Roman"/>
            </a:endParaRPr>
          </a:p>
          <a:p>
            <a:pPr>
              <a:lnSpc>
                <a:spcPct val="150000"/>
              </a:lnSpc>
            </a:pPr>
            <a:r>
              <a:rPr lang="en-US" sz="1200" spc="-5" dirty="0">
                <a:latin typeface="Times New Roman"/>
                <a:cs typeface="Times New Roman"/>
              </a:rPr>
              <a:t>There is </a:t>
            </a:r>
            <a:r>
              <a:rPr lang="en-US" sz="1200" dirty="0">
                <a:latin typeface="Times New Roman"/>
                <a:cs typeface="Times New Roman"/>
              </a:rPr>
              <a:t>a </a:t>
            </a:r>
            <a:r>
              <a:rPr lang="en-US" sz="1200" spc="-5" dirty="0">
                <a:latin typeface="Times New Roman"/>
                <a:cs typeface="Times New Roman"/>
              </a:rPr>
              <a:t>scope </a:t>
            </a:r>
            <a:r>
              <a:rPr lang="en-US" sz="1200" dirty="0">
                <a:latin typeface="Times New Roman"/>
                <a:cs typeface="Times New Roman"/>
              </a:rPr>
              <a:t>for </a:t>
            </a:r>
            <a:r>
              <a:rPr lang="en-US" sz="1200" spc="-5" dirty="0">
                <a:latin typeface="Times New Roman"/>
                <a:cs typeface="Times New Roman"/>
              </a:rPr>
              <a:t>further development </a:t>
            </a:r>
            <a:r>
              <a:rPr lang="en-US" sz="1200" dirty="0">
                <a:latin typeface="Times New Roman"/>
                <a:cs typeface="Times New Roman"/>
              </a:rPr>
              <a:t>in our </a:t>
            </a:r>
            <a:r>
              <a:rPr lang="en-US" sz="1200" spc="-5" dirty="0">
                <a:latin typeface="Times New Roman"/>
                <a:cs typeface="Times New Roman"/>
              </a:rPr>
              <a:t>project </a:t>
            </a:r>
            <a:r>
              <a:rPr lang="en-US" sz="1200" dirty="0">
                <a:latin typeface="Times New Roman"/>
                <a:cs typeface="Times New Roman"/>
              </a:rPr>
              <a:t>to a </a:t>
            </a:r>
            <a:r>
              <a:rPr lang="en-US" sz="1200" spc="-5" dirty="0">
                <a:latin typeface="Times New Roman"/>
                <a:cs typeface="Times New Roman"/>
              </a:rPr>
              <a:t>great </a:t>
            </a:r>
            <a:r>
              <a:rPr lang="en-US" sz="1200" dirty="0">
                <a:latin typeface="Times New Roman"/>
                <a:cs typeface="Times New Roman"/>
              </a:rPr>
              <a:t>extent. </a:t>
            </a:r>
            <a:r>
              <a:rPr lang="en-US" sz="1200" spc="-5" dirty="0">
                <a:latin typeface="Times New Roman"/>
                <a:cs typeface="Times New Roman"/>
              </a:rPr>
              <a:t>A </a:t>
            </a:r>
            <a:r>
              <a:rPr lang="en-US" sz="1200" dirty="0">
                <a:latin typeface="Times New Roman"/>
                <a:cs typeface="Times New Roman"/>
              </a:rPr>
              <a:t>number of </a:t>
            </a:r>
            <a:r>
              <a:rPr lang="en-US" sz="1200" spc="-5" dirty="0">
                <a:latin typeface="Times New Roman"/>
                <a:cs typeface="Times New Roman"/>
              </a:rPr>
              <a:t>features can </a:t>
            </a:r>
            <a:r>
              <a:rPr lang="en-US" sz="1200" spc="-285" dirty="0">
                <a:latin typeface="Times New Roman"/>
                <a:cs typeface="Times New Roman"/>
              </a:rPr>
              <a:t> </a:t>
            </a:r>
            <a:r>
              <a:rPr lang="en-US" sz="1200" dirty="0">
                <a:latin typeface="Times New Roman"/>
                <a:cs typeface="Times New Roman"/>
              </a:rPr>
              <a:t>be </a:t>
            </a:r>
            <a:r>
              <a:rPr lang="en-US" sz="1200" spc="-5" dirty="0">
                <a:latin typeface="Times New Roman"/>
                <a:cs typeface="Times New Roman"/>
              </a:rPr>
              <a:t>added </a:t>
            </a:r>
            <a:r>
              <a:rPr lang="en-US" sz="1200" dirty="0">
                <a:latin typeface="Times New Roman"/>
                <a:cs typeface="Times New Roman"/>
              </a:rPr>
              <a:t>to this </a:t>
            </a:r>
            <a:r>
              <a:rPr lang="en-US" sz="1200" spc="-5" dirty="0">
                <a:latin typeface="Times New Roman"/>
                <a:cs typeface="Times New Roman"/>
              </a:rPr>
              <a:t>system </a:t>
            </a:r>
            <a:r>
              <a:rPr lang="en-US" sz="1200" spc="5" dirty="0">
                <a:latin typeface="Times New Roman"/>
                <a:cs typeface="Times New Roman"/>
              </a:rPr>
              <a:t>in </a:t>
            </a:r>
            <a:r>
              <a:rPr lang="en-US" sz="1200" spc="-5" dirty="0">
                <a:latin typeface="Times New Roman"/>
                <a:cs typeface="Times New Roman"/>
              </a:rPr>
              <a:t>future </a:t>
            </a:r>
            <a:r>
              <a:rPr lang="en-US" sz="1200" dirty="0">
                <a:latin typeface="Times New Roman"/>
                <a:cs typeface="Times New Roman"/>
              </a:rPr>
              <a:t>like providing </a:t>
            </a:r>
            <a:r>
              <a:rPr lang="en-US" sz="1200" spc="-5" dirty="0">
                <a:latin typeface="Times New Roman"/>
                <a:cs typeface="Times New Roman"/>
              </a:rPr>
              <a:t>payment </a:t>
            </a:r>
            <a:r>
              <a:rPr lang="en-US" sz="1200" dirty="0">
                <a:latin typeface="Times New Roman"/>
                <a:cs typeface="Times New Roman"/>
              </a:rPr>
              <a:t>gateway for </a:t>
            </a:r>
            <a:r>
              <a:rPr lang="en-US" sz="1200" dirty="0" err="1">
                <a:latin typeface="Times New Roman"/>
                <a:cs typeface="Times New Roman"/>
              </a:rPr>
              <a:t>maintainace</a:t>
            </a:r>
            <a:r>
              <a:rPr lang="en-US" sz="1200" dirty="0">
                <a:latin typeface="Times New Roman"/>
                <a:cs typeface="Times New Roman"/>
              </a:rPr>
              <a:t> payment </a:t>
            </a:r>
            <a:r>
              <a:rPr lang="en-US" sz="1200" spc="-5" dirty="0">
                <a:latin typeface="Times New Roman"/>
                <a:cs typeface="Times New Roman"/>
              </a:rPr>
              <a:t>and </a:t>
            </a:r>
            <a:r>
              <a:rPr lang="en-US" sz="1200" dirty="0">
                <a:latin typeface="Times New Roman"/>
                <a:cs typeface="Times New Roman"/>
              </a:rPr>
              <a:t> maintain their </a:t>
            </a:r>
            <a:r>
              <a:rPr lang="en-US" sz="1200" spc="-5" dirty="0">
                <a:latin typeface="Times New Roman"/>
                <a:cs typeface="Times New Roman"/>
              </a:rPr>
              <a:t>records </a:t>
            </a:r>
            <a:r>
              <a:rPr lang="en-US" sz="1200" spc="5" dirty="0">
                <a:latin typeface="Times New Roman"/>
                <a:cs typeface="Times New Roman"/>
              </a:rPr>
              <a:t>in </a:t>
            </a:r>
            <a:r>
              <a:rPr lang="en-US" sz="1200" spc="-5" dirty="0">
                <a:latin typeface="Times New Roman"/>
                <a:cs typeface="Times New Roman"/>
              </a:rPr>
              <a:t>dashboard</a:t>
            </a:r>
            <a:endParaRPr lang="en-US" sz="1200" dirty="0">
              <a:latin typeface="Söhne"/>
            </a:endParaRPr>
          </a:p>
        </p:txBody>
      </p:sp>
      <p:sp>
        <p:nvSpPr>
          <p:cNvPr id="5" name="object 5"/>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41</a:t>
            </a:r>
            <a:r>
              <a:rPr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897432" y="1214374"/>
            <a:ext cx="5912485" cy="1769110"/>
          </a:xfrm>
          <a:prstGeom prst="rect">
            <a:avLst/>
          </a:prstGeom>
        </p:spPr>
        <p:txBody>
          <a:bodyPr vert="horz" wrap="square" lIns="0" tIns="12065" rIns="0" bIns="0" rtlCol="0">
            <a:spAutoFit/>
          </a:bodyPr>
          <a:lstStyle/>
          <a:p>
            <a:pPr marL="2646045">
              <a:lnSpc>
                <a:spcPct val="100000"/>
              </a:lnSpc>
              <a:spcBef>
                <a:spcPts val="95"/>
              </a:spcBef>
            </a:pPr>
            <a:r>
              <a:rPr sz="1600" b="1" spc="-5" dirty="0">
                <a:latin typeface="Times New Roman"/>
                <a:cs typeface="Times New Roman"/>
              </a:rPr>
              <a:t>REFERENCES</a:t>
            </a:r>
            <a:endParaRPr sz="1600">
              <a:latin typeface="Times New Roman"/>
              <a:cs typeface="Times New Roman"/>
            </a:endParaRPr>
          </a:p>
          <a:p>
            <a:pPr>
              <a:lnSpc>
                <a:spcPct val="100000"/>
              </a:lnSpc>
              <a:spcBef>
                <a:spcPts val="20"/>
              </a:spcBef>
            </a:pPr>
            <a:endParaRPr sz="2300">
              <a:latin typeface="Times New Roman"/>
              <a:cs typeface="Times New Roman"/>
            </a:endParaRPr>
          </a:p>
          <a:p>
            <a:pPr marL="245745" indent="-233679">
              <a:lnSpc>
                <a:spcPts val="1405"/>
              </a:lnSpc>
              <a:spcBef>
                <a:spcPts val="5"/>
              </a:spcBef>
              <a:buAutoNum type="arabicPlain"/>
              <a:tabLst>
                <a:tab pos="246379" algn="l"/>
              </a:tabLst>
            </a:pPr>
            <a:r>
              <a:rPr sz="1200" spc="-5" dirty="0">
                <a:latin typeface="Times New Roman"/>
                <a:cs typeface="Times New Roman"/>
              </a:rPr>
              <a:t>JavaScript</a:t>
            </a:r>
            <a:r>
              <a:rPr sz="1200" spc="30" dirty="0">
                <a:latin typeface="Times New Roman"/>
                <a:cs typeface="Times New Roman"/>
              </a:rPr>
              <a:t> </a:t>
            </a:r>
            <a:r>
              <a:rPr sz="1200" spc="-5" dirty="0">
                <a:latin typeface="Times New Roman"/>
                <a:cs typeface="Times New Roman"/>
              </a:rPr>
              <a:t>Enlightenment,</a:t>
            </a:r>
            <a:r>
              <a:rPr sz="1200" spc="-10" dirty="0">
                <a:latin typeface="Times New Roman"/>
                <a:cs typeface="Times New Roman"/>
              </a:rPr>
              <a:t> </a:t>
            </a:r>
            <a:r>
              <a:rPr sz="1200" dirty="0">
                <a:latin typeface="Times New Roman"/>
                <a:cs typeface="Times New Roman"/>
              </a:rPr>
              <a:t>Cody</a:t>
            </a:r>
            <a:r>
              <a:rPr sz="1200" spc="-60" dirty="0">
                <a:latin typeface="Times New Roman"/>
                <a:cs typeface="Times New Roman"/>
              </a:rPr>
              <a:t> </a:t>
            </a:r>
            <a:r>
              <a:rPr sz="1200" spc="-5" dirty="0">
                <a:latin typeface="Times New Roman"/>
                <a:cs typeface="Times New Roman"/>
              </a:rPr>
              <a:t>Lindley-First</a:t>
            </a:r>
            <a:r>
              <a:rPr sz="1200" spc="25" dirty="0">
                <a:latin typeface="Times New Roman"/>
                <a:cs typeface="Times New Roman"/>
              </a:rPr>
              <a:t> </a:t>
            </a:r>
            <a:r>
              <a:rPr sz="1200" dirty="0">
                <a:latin typeface="Times New Roman"/>
                <a:cs typeface="Times New Roman"/>
              </a:rPr>
              <a:t>Edition,</a:t>
            </a:r>
            <a:r>
              <a:rPr sz="1200" spc="15" dirty="0">
                <a:latin typeface="Times New Roman"/>
                <a:cs typeface="Times New Roman"/>
              </a:rPr>
              <a:t> </a:t>
            </a:r>
            <a:r>
              <a:rPr sz="1200" spc="-5" dirty="0">
                <a:latin typeface="Times New Roman"/>
                <a:cs typeface="Times New Roman"/>
              </a:rPr>
              <a:t>based </a:t>
            </a:r>
            <a:r>
              <a:rPr sz="1200" dirty="0">
                <a:latin typeface="Times New Roman"/>
                <a:cs typeface="Times New Roman"/>
              </a:rPr>
              <a:t>on</a:t>
            </a:r>
            <a:r>
              <a:rPr sz="1200" spc="-25" dirty="0">
                <a:latin typeface="Times New Roman"/>
                <a:cs typeface="Times New Roman"/>
              </a:rPr>
              <a:t> </a:t>
            </a:r>
            <a:r>
              <a:rPr sz="1200" spc="-5" dirty="0">
                <a:latin typeface="Times New Roman"/>
                <a:cs typeface="Times New Roman"/>
              </a:rPr>
              <a:t>JavaScript</a:t>
            </a:r>
            <a:r>
              <a:rPr sz="1200" spc="30" dirty="0">
                <a:latin typeface="Times New Roman"/>
                <a:cs typeface="Times New Roman"/>
              </a:rPr>
              <a:t> </a:t>
            </a:r>
            <a:r>
              <a:rPr sz="1200" dirty="0">
                <a:latin typeface="Times New Roman"/>
                <a:cs typeface="Times New Roman"/>
              </a:rPr>
              <a:t>1.5,</a:t>
            </a:r>
            <a:r>
              <a:rPr sz="1200" spc="110" dirty="0">
                <a:latin typeface="Times New Roman"/>
                <a:cs typeface="Times New Roman"/>
              </a:rPr>
              <a:t> </a:t>
            </a:r>
            <a:r>
              <a:rPr sz="1200" spc="-5" dirty="0">
                <a:latin typeface="Times New Roman"/>
                <a:cs typeface="Times New Roman"/>
              </a:rPr>
              <a:t>ECMA-262,</a:t>
            </a:r>
            <a:endParaRPr sz="1200">
              <a:latin typeface="Times New Roman"/>
              <a:cs typeface="Times New Roman"/>
            </a:endParaRPr>
          </a:p>
          <a:p>
            <a:pPr marL="17145">
              <a:lnSpc>
                <a:spcPts val="1405"/>
              </a:lnSpc>
            </a:pPr>
            <a:r>
              <a:rPr sz="1200" dirty="0">
                <a:latin typeface="Times New Roman"/>
                <a:cs typeface="Times New Roman"/>
              </a:rPr>
              <a:t>Edition</a:t>
            </a:r>
            <a:endParaRPr sz="1200">
              <a:latin typeface="Times New Roman"/>
              <a:cs typeface="Times New Roman"/>
            </a:endParaRPr>
          </a:p>
          <a:p>
            <a:pPr>
              <a:lnSpc>
                <a:spcPct val="100000"/>
              </a:lnSpc>
              <a:spcBef>
                <a:spcPts val="45"/>
              </a:spcBef>
            </a:pPr>
            <a:endParaRPr sz="1700">
              <a:latin typeface="Times New Roman"/>
              <a:cs typeface="Times New Roman"/>
            </a:endParaRPr>
          </a:p>
          <a:p>
            <a:pPr marL="230504" indent="-218440">
              <a:lnSpc>
                <a:spcPct val="100000"/>
              </a:lnSpc>
              <a:buAutoNum type="arabicPlain" startAt="2"/>
              <a:tabLst>
                <a:tab pos="231140" algn="l"/>
              </a:tabLst>
            </a:pPr>
            <a:r>
              <a:rPr sz="1200" spc="-10" dirty="0">
                <a:latin typeface="Times New Roman"/>
                <a:cs typeface="Times New Roman"/>
              </a:rPr>
              <a:t>Mc</a:t>
            </a:r>
            <a:r>
              <a:rPr sz="1200" spc="-5" dirty="0">
                <a:latin typeface="Times New Roman"/>
                <a:cs typeface="Times New Roman"/>
              </a:rPr>
              <a:t> </a:t>
            </a:r>
            <a:r>
              <a:rPr sz="1200" spc="-15" dirty="0">
                <a:latin typeface="Times New Roman"/>
                <a:cs typeface="Times New Roman"/>
              </a:rPr>
              <a:t>Graw</a:t>
            </a:r>
            <a:r>
              <a:rPr sz="1200" spc="-25" dirty="0">
                <a:latin typeface="Times New Roman"/>
                <a:cs typeface="Times New Roman"/>
              </a:rPr>
              <a:t> </a:t>
            </a:r>
            <a:r>
              <a:rPr sz="1200" spc="-10" dirty="0">
                <a:latin typeface="Times New Roman"/>
                <a:cs typeface="Times New Roman"/>
              </a:rPr>
              <a:t>Hill’s,</a:t>
            </a:r>
            <a:r>
              <a:rPr sz="1200" spc="20" dirty="0">
                <a:latin typeface="Times New Roman"/>
                <a:cs typeface="Times New Roman"/>
              </a:rPr>
              <a:t> </a:t>
            </a:r>
            <a:r>
              <a:rPr sz="1200" spc="-5" dirty="0">
                <a:latin typeface="Times New Roman"/>
                <a:cs typeface="Times New Roman"/>
              </a:rPr>
              <a:t>Java:</a:t>
            </a:r>
            <a:r>
              <a:rPr sz="1200" spc="10" dirty="0">
                <a:latin typeface="Times New Roman"/>
                <a:cs typeface="Times New Roman"/>
              </a:rPr>
              <a:t> </a:t>
            </a:r>
            <a:r>
              <a:rPr sz="1200" spc="-5" dirty="0">
                <a:latin typeface="Times New Roman"/>
                <a:cs typeface="Times New Roman"/>
              </a:rPr>
              <a:t>The</a:t>
            </a:r>
            <a:r>
              <a:rPr sz="1200" spc="5" dirty="0">
                <a:latin typeface="Times New Roman"/>
                <a:cs typeface="Times New Roman"/>
              </a:rPr>
              <a:t> </a:t>
            </a:r>
            <a:r>
              <a:rPr sz="1200" spc="-5" dirty="0">
                <a:latin typeface="Times New Roman"/>
                <a:cs typeface="Times New Roman"/>
              </a:rPr>
              <a:t>complete</a:t>
            </a:r>
            <a:r>
              <a:rPr sz="1200" dirty="0">
                <a:latin typeface="Times New Roman"/>
                <a:cs typeface="Times New Roman"/>
              </a:rPr>
              <a:t> </a:t>
            </a:r>
            <a:r>
              <a:rPr sz="1200" spc="-5" dirty="0">
                <a:latin typeface="Times New Roman"/>
                <a:cs typeface="Times New Roman"/>
              </a:rPr>
              <a:t>reference</a:t>
            </a:r>
            <a:r>
              <a:rPr sz="1200" dirty="0">
                <a:latin typeface="Times New Roman"/>
                <a:cs typeface="Times New Roman"/>
              </a:rPr>
              <a:t> </a:t>
            </a:r>
            <a:r>
              <a:rPr sz="1200" spc="-10" dirty="0">
                <a:latin typeface="Times New Roman"/>
                <a:cs typeface="Times New Roman"/>
              </a:rPr>
              <a:t>7thEdition,</a:t>
            </a:r>
            <a:r>
              <a:rPr sz="1200" spc="25" dirty="0">
                <a:latin typeface="Times New Roman"/>
                <a:cs typeface="Times New Roman"/>
              </a:rPr>
              <a:t> </a:t>
            </a:r>
            <a:r>
              <a:rPr sz="1200" spc="-10" dirty="0">
                <a:latin typeface="Times New Roman"/>
                <a:cs typeface="Times New Roman"/>
              </a:rPr>
              <a:t>Herbert</a:t>
            </a:r>
            <a:r>
              <a:rPr sz="1200" spc="-130" dirty="0">
                <a:latin typeface="Times New Roman"/>
                <a:cs typeface="Times New Roman"/>
              </a:rPr>
              <a:t> </a:t>
            </a:r>
            <a:r>
              <a:rPr sz="1200" spc="-5" dirty="0">
                <a:latin typeface="Times New Roman"/>
                <a:cs typeface="Times New Roman"/>
              </a:rPr>
              <a:t>Scheldt</a:t>
            </a:r>
            <a:endParaRPr sz="1200">
              <a:latin typeface="Times New Roman"/>
              <a:cs typeface="Times New Roman"/>
            </a:endParaRPr>
          </a:p>
          <a:p>
            <a:pPr>
              <a:lnSpc>
                <a:spcPct val="100000"/>
              </a:lnSpc>
              <a:spcBef>
                <a:spcPts val="15"/>
              </a:spcBef>
              <a:buFont typeface="Times New Roman"/>
              <a:buAutoNum type="arabicPlain" startAt="2"/>
            </a:pPr>
            <a:endParaRPr sz="1250">
              <a:latin typeface="Times New Roman"/>
              <a:cs typeface="Times New Roman"/>
            </a:endParaRPr>
          </a:p>
          <a:p>
            <a:pPr marL="230504" indent="-218440">
              <a:lnSpc>
                <a:spcPct val="100000"/>
              </a:lnSpc>
              <a:buAutoNum type="arabicPlain" startAt="2"/>
              <a:tabLst>
                <a:tab pos="231140" algn="l"/>
              </a:tabLst>
            </a:pPr>
            <a:r>
              <a:rPr sz="1200" spc="-5" dirty="0">
                <a:latin typeface="Times New Roman"/>
                <a:cs typeface="Times New Roman"/>
              </a:rPr>
              <a:t>Complete</a:t>
            </a:r>
            <a:r>
              <a:rPr sz="1200" spc="-20" dirty="0">
                <a:latin typeface="Times New Roman"/>
                <a:cs typeface="Times New Roman"/>
              </a:rPr>
              <a:t> </a:t>
            </a:r>
            <a:r>
              <a:rPr sz="1200" spc="-5" dirty="0">
                <a:latin typeface="Times New Roman"/>
                <a:cs typeface="Times New Roman"/>
              </a:rPr>
              <a:t>CSS</a:t>
            </a:r>
            <a:r>
              <a:rPr sz="1200" spc="5" dirty="0">
                <a:latin typeface="Times New Roman"/>
                <a:cs typeface="Times New Roman"/>
              </a:rPr>
              <a:t> </a:t>
            </a:r>
            <a:r>
              <a:rPr sz="1200" spc="-5" dirty="0">
                <a:latin typeface="Times New Roman"/>
                <a:cs typeface="Times New Roman"/>
              </a:rPr>
              <a:t>Guide,</a:t>
            </a:r>
            <a:r>
              <a:rPr sz="1200" spc="5" dirty="0">
                <a:latin typeface="Times New Roman"/>
                <a:cs typeface="Times New Roman"/>
              </a:rPr>
              <a:t> </a:t>
            </a:r>
            <a:r>
              <a:rPr sz="1200" dirty="0">
                <a:latin typeface="Times New Roman"/>
                <a:cs typeface="Times New Roman"/>
              </a:rPr>
              <a:t>Maxine</a:t>
            </a:r>
            <a:r>
              <a:rPr sz="1200" spc="-5" dirty="0">
                <a:latin typeface="Times New Roman"/>
                <a:cs typeface="Times New Roman"/>
              </a:rPr>
              <a:t> Sherrin</a:t>
            </a:r>
            <a:r>
              <a:rPr sz="1200" spc="-30" dirty="0">
                <a:latin typeface="Times New Roman"/>
                <a:cs typeface="Times New Roman"/>
              </a:rPr>
              <a:t> </a:t>
            </a:r>
            <a:r>
              <a:rPr sz="1200" spc="-5" dirty="0">
                <a:latin typeface="Times New Roman"/>
                <a:cs typeface="Times New Roman"/>
              </a:rPr>
              <a:t>and </a:t>
            </a:r>
            <a:r>
              <a:rPr sz="1200" dirty="0">
                <a:latin typeface="Times New Roman"/>
                <a:cs typeface="Times New Roman"/>
              </a:rPr>
              <a:t>John</a:t>
            </a:r>
            <a:r>
              <a:rPr sz="1200" spc="-10" dirty="0">
                <a:latin typeface="Times New Roman"/>
                <a:cs typeface="Times New Roman"/>
              </a:rPr>
              <a:t> </a:t>
            </a:r>
            <a:r>
              <a:rPr sz="1200" spc="-5" dirty="0">
                <a:latin typeface="Times New Roman"/>
                <a:cs typeface="Times New Roman"/>
              </a:rPr>
              <a:t>Allsopp-O'ReillyMedia;</a:t>
            </a:r>
            <a:r>
              <a:rPr sz="1200" spc="-10" dirty="0">
                <a:latin typeface="Times New Roman"/>
                <a:cs typeface="Times New Roman"/>
              </a:rPr>
              <a:t> </a:t>
            </a:r>
            <a:r>
              <a:rPr sz="1200" dirty="0">
                <a:latin typeface="Times New Roman"/>
                <a:cs typeface="Times New Roman"/>
              </a:rPr>
              <a:t>September</a:t>
            </a:r>
            <a:r>
              <a:rPr sz="1200" spc="-45" dirty="0">
                <a:latin typeface="Times New Roman"/>
                <a:cs typeface="Times New Roman"/>
              </a:rPr>
              <a:t> </a:t>
            </a:r>
            <a:r>
              <a:rPr sz="1200" dirty="0">
                <a:latin typeface="Times New Roman"/>
                <a:cs typeface="Times New Roman"/>
              </a:rPr>
              <a:t>2012</a:t>
            </a:r>
            <a:endParaRPr sz="1200">
              <a:latin typeface="Times New Roman"/>
              <a:cs typeface="Times New Roman"/>
            </a:endParaRPr>
          </a:p>
        </p:txBody>
      </p:sp>
      <p:sp>
        <p:nvSpPr>
          <p:cNvPr id="5" name="object 5"/>
          <p:cNvSpPr txBox="1"/>
          <p:nvPr/>
        </p:nvSpPr>
        <p:spPr>
          <a:xfrm>
            <a:off x="902004" y="3517519"/>
            <a:ext cx="3268979" cy="203898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ONLINE</a:t>
            </a:r>
            <a:r>
              <a:rPr sz="1400" b="1" spc="-80" dirty="0">
                <a:latin typeface="Times New Roman"/>
                <a:cs typeface="Times New Roman"/>
              </a:rPr>
              <a:t> </a:t>
            </a:r>
            <a:r>
              <a:rPr sz="1400" b="1" spc="-5" dirty="0">
                <a:latin typeface="Times New Roman"/>
                <a:cs typeface="Times New Roman"/>
              </a:rPr>
              <a:t>REFERENCE</a:t>
            </a:r>
            <a:endParaRPr sz="1400">
              <a:latin typeface="Times New Roman"/>
              <a:cs typeface="Times New Roman"/>
            </a:endParaRPr>
          </a:p>
          <a:p>
            <a:pPr>
              <a:lnSpc>
                <a:spcPct val="100000"/>
              </a:lnSpc>
              <a:spcBef>
                <a:spcPts val="15"/>
              </a:spcBef>
            </a:pPr>
            <a:endParaRPr sz="1500">
              <a:latin typeface="Times New Roman"/>
              <a:cs typeface="Times New Roman"/>
            </a:endParaRPr>
          </a:p>
          <a:p>
            <a:pPr marL="649605" indent="-220345">
              <a:lnSpc>
                <a:spcPts val="1415"/>
              </a:lnSpc>
              <a:buAutoNum type="arabicPlain"/>
              <a:tabLst>
                <a:tab pos="650240" algn="l"/>
              </a:tabLst>
            </a:pPr>
            <a:r>
              <a:rPr sz="1200" u="sng" spc="-5" dirty="0">
                <a:uFill>
                  <a:solidFill>
                    <a:srgbClr val="000000"/>
                  </a:solidFill>
                </a:uFill>
                <a:latin typeface="Times New Roman"/>
                <a:cs typeface="Times New Roman"/>
                <a:hlinkClick r:id="rId2"/>
              </a:rPr>
              <a:t>www.Google.com</a:t>
            </a:r>
            <a:endParaRPr sz="1200">
              <a:latin typeface="Times New Roman"/>
              <a:cs typeface="Times New Roman"/>
            </a:endParaRPr>
          </a:p>
          <a:p>
            <a:pPr marL="649605" indent="-220345">
              <a:lnSpc>
                <a:spcPts val="1375"/>
              </a:lnSpc>
              <a:buAutoNum type="arabicPlain"/>
              <a:tabLst>
                <a:tab pos="650240" algn="l"/>
              </a:tabLst>
            </a:pPr>
            <a:r>
              <a:rPr sz="1200" u="sng" spc="-5" dirty="0">
                <a:uFill>
                  <a:solidFill>
                    <a:srgbClr val="000000"/>
                  </a:solidFill>
                </a:uFill>
                <a:latin typeface="Times New Roman"/>
                <a:cs typeface="Times New Roman"/>
                <a:hlinkClick r:id="rId3"/>
              </a:rPr>
              <a:t>www.w3school.com</a:t>
            </a:r>
            <a:endParaRPr sz="1200">
              <a:latin typeface="Times New Roman"/>
              <a:cs typeface="Times New Roman"/>
            </a:endParaRPr>
          </a:p>
          <a:p>
            <a:pPr marL="649605" indent="-220345">
              <a:lnSpc>
                <a:spcPts val="1370"/>
              </a:lnSpc>
              <a:buAutoNum type="arabicPlain"/>
              <a:tabLst>
                <a:tab pos="650240" algn="l"/>
              </a:tabLst>
            </a:pPr>
            <a:r>
              <a:rPr sz="1200" u="sng" spc="-5" dirty="0">
                <a:uFill>
                  <a:solidFill>
                    <a:srgbClr val="000000"/>
                  </a:solidFill>
                </a:uFill>
                <a:latin typeface="Times New Roman"/>
                <a:cs typeface="Times New Roman"/>
                <a:hlinkClick r:id="rId4"/>
              </a:rPr>
              <a:t>www.javatpoint.com</a:t>
            </a:r>
            <a:endParaRPr sz="1200">
              <a:latin typeface="Times New Roman"/>
              <a:cs typeface="Times New Roman"/>
            </a:endParaRPr>
          </a:p>
          <a:p>
            <a:pPr marL="649605" indent="-220345">
              <a:lnSpc>
                <a:spcPts val="1380"/>
              </a:lnSpc>
              <a:buClr>
                <a:srgbClr val="000000"/>
              </a:buClr>
              <a:buAutoNum type="arabicPlain"/>
              <a:tabLst>
                <a:tab pos="650240" algn="l"/>
              </a:tabLst>
            </a:pPr>
            <a:r>
              <a:rPr sz="1200" u="sng" spc="-5" dirty="0">
                <a:solidFill>
                  <a:srgbClr val="0000FF"/>
                </a:solidFill>
                <a:uFill>
                  <a:solidFill>
                    <a:srgbClr val="0000FF"/>
                  </a:solidFill>
                </a:uFill>
                <a:latin typeface="Times New Roman"/>
                <a:cs typeface="Times New Roman"/>
                <a:hlinkClick r:id="rId5"/>
              </a:rPr>
              <a:t>www.stackoverflow.com</a:t>
            </a:r>
            <a:endParaRPr sz="1200">
              <a:latin typeface="Times New Roman"/>
              <a:cs typeface="Times New Roman"/>
            </a:endParaRPr>
          </a:p>
          <a:p>
            <a:pPr marL="649605" indent="-220345">
              <a:lnSpc>
                <a:spcPts val="1370"/>
              </a:lnSpc>
              <a:buClr>
                <a:srgbClr val="000000"/>
              </a:buClr>
              <a:buAutoNum type="arabicPlain"/>
              <a:tabLst>
                <a:tab pos="650240" algn="l"/>
              </a:tabLst>
            </a:pPr>
            <a:r>
              <a:rPr sz="1200" u="sng" spc="-5" dirty="0">
                <a:solidFill>
                  <a:srgbClr val="0000FF"/>
                </a:solidFill>
                <a:uFill>
                  <a:solidFill>
                    <a:srgbClr val="0000FF"/>
                  </a:solidFill>
                </a:uFill>
                <a:latin typeface="Times New Roman"/>
                <a:cs typeface="Times New Roman"/>
                <a:hlinkClick r:id="rId6"/>
              </a:rPr>
              <a:t>www.reactbootstrap.com</a:t>
            </a:r>
            <a:endParaRPr sz="1200">
              <a:latin typeface="Times New Roman"/>
              <a:cs typeface="Times New Roman"/>
            </a:endParaRPr>
          </a:p>
          <a:p>
            <a:pPr marL="649605" indent="-220345">
              <a:lnSpc>
                <a:spcPts val="1370"/>
              </a:lnSpc>
              <a:buClr>
                <a:srgbClr val="000000"/>
              </a:buClr>
              <a:buAutoNum type="arabicPlain"/>
              <a:tabLst>
                <a:tab pos="650240" algn="l"/>
              </a:tabLst>
            </a:pPr>
            <a:r>
              <a:rPr sz="1200" u="sng" spc="-5" dirty="0">
                <a:solidFill>
                  <a:srgbClr val="0000FF"/>
                </a:solidFill>
                <a:uFill>
                  <a:solidFill>
                    <a:srgbClr val="0000FF"/>
                  </a:solidFill>
                </a:uFill>
                <a:latin typeface="Times New Roman"/>
                <a:cs typeface="Times New Roman"/>
                <a:hlinkClick r:id="rId7"/>
              </a:rPr>
              <a:t>www.doc.spring.io/spring-framework.com</a:t>
            </a:r>
            <a:endParaRPr sz="1200">
              <a:latin typeface="Times New Roman"/>
              <a:cs typeface="Times New Roman"/>
            </a:endParaRPr>
          </a:p>
          <a:p>
            <a:pPr marL="649605" indent="-220345">
              <a:lnSpc>
                <a:spcPts val="1385"/>
              </a:lnSpc>
              <a:buClr>
                <a:srgbClr val="000000"/>
              </a:buClr>
              <a:buAutoNum type="arabicPlain"/>
              <a:tabLst>
                <a:tab pos="650240" algn="l"/>
              </a:tabLst>
            </a:pPr>
            <a:r>
              <a:rPr sz="1200" u="sng" spc="-5" dirty="0">
                <a:solidFill>
                  <a:srgbClr val="0000FF"/>
                </a:solidFill>
                <a:uFill>
                  <a:solidFill>
                    <a:srgbClr val="0000FF"/>
                  </a:solidFill>
                </a:uFill>
                <a:latin typeface="Times New Roman"/>
                <a:cs typeface="Times New Roman"/>
                <a:hlinkClick r:id="rId8"/>
              </a:rPr>
              <a:t>www.geekforgeeks.com</a:t>
            </a:r>
            <a:endParaRPr sz="1200">
              <a:latin typeface="Times New Roman"/>
              <a:cs typeface="Times New Roman"/>
            </a:endParaRPr>
          </a:p>
          <a:p>
            <a:pPr marL="649605" indent="-220345">
              <a:lnSpc>
                <a:spcPts val="1375"/>
              </a:lnSpc>
              <a:buClr>
                <a:srgbClr val="000000"/>
              </a:buClr>
              <a:buAutoNum type="arabicPlain"/>
              <a:tabLst>
                <a:tab pos="650240" algn="l"/>
              </a:tabLst>
            </a:pPr>
            <a:r>
              <a:rPr sz="1200" u="sng" spc="-5" dirty="0">
                <a:solidFill>
                  <a:srgbClr val="0000FF"/>
                </a:solidFill>
                <a:uFill>
                  <a:solidFill>
                    <a:srgbClr val="0000FF"/>
                  </a:solidFill>
                </a:uFill>
                <a:latin typeface="Times New Roman"/>
                <a:cs typeface="Times New Roman"/>
                <a:hlinkClick r:id="rId9"/>
              </a:rPr>
              <a:t>www.microsoftdoc.com</a:t>
            </a:r>
            <a:endParaRPr sz="1200">
              <a:latin typeface="Times New Roman"/>
              <a:cs typeface="Times New Roman"/>
            </a:endParaRPr>
          </a:p>
          <a:p>
            <a:pPr marL="649605" indent="-220345">
              <a:lnSpc>
                <a:spcPts val="1400"/>
              </a:lnSpc>
              <a:buClr>
                <a:srgbClr val="000000"/>
              </a:buClr>
              <a:buAutoNum type="arabicPlain"/>
              <a:tabLst>
                <a:tab pos="650240" algn="l"/>
              </a:tabLst>
            </a:pPr>
            <a:r>
              <a:rPr sz="1200" u="sng" spc="-5" dirty="0">
                <a:solidFill>
                  <a:srgbClr val="0000FF"/>
                </a:solidFill>
                <a:uFill>
                  <a:solidFill>
                    <a:srgbClr val="0000FF"/>
                  </a:solidFill>
                </a:uFill>
                <a:latin typeface="Times New Roman"/>
                <a:cs typeface="Times New Roman"/>
                <a:hlinkClick r:id="rId10"/>
              </a:rPr>
              <a:t>www.geeksforpratice.com</a:t>
            </a:r>
            <a:endParaRPr sz="120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xfrm>
            <a:off x="3762883" y="9419057"/>
            <a:ext cx="297814" cy="166712"/>
          </a:xfrm>
          <a:prstGeom prst="rect">
            <a:avLst/>
          </a:prstGeom>
        </p:spPr>
        <p:txBody>
          <a:bodyPr vert="horz" wrap="square" lIns="0" tIns="0" rIns="0" bIns="0" rtlCol="0">
            <a:spAutoFit/>
          </a:bodyPr>
          <a:lstStyle/>
          <a:p>
            <a:pPr marL="12700">
              <a:lnSpc>
                <a:spcPts val="1305"/>
              </a:lnSpc>
            </a:pPr>
            <a:r>
              <a:rPr dirty="0"/>
              <a:t>[</a:t>
            </a:r>
            <a:r>
              <a:rPr lang="en-IN" dirty="0"/>
              <a:t>42</a:t>
            </a:r>
            <a:r>
              <a:rPr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p:nvPr/>
        </p:nvSpPr>
        <p:spPr>
          <a:xfrm>
            <a:off x="0" y="0"/>
            <a:ext cx="7772400" cy="10058400"/>
          </a:xfrm>
          <a:custGeom>
            <a:avLst/>
            <a:gdLst/>
            <a:ahLst/>
            <a:cxnLst/>
            <a:rect l="l" t="t" r="r" b="b"/>
            <a:pathLst>
              <a:path w="7772400" h="10058400">
                <a:moveTo>
                  <a:pt x="7469111" y="9749041"/>
                </a:moveTo>
                <a:lnTo>
                  <a:pt x="7463028" y="9749041"/>
                </a:lnTo>
                <a:lnTo>
                  <a:pt x="310896" y="9749041"/>
                </a:lnTo>
                <a:lnTo>
                  <a:pt x="304800" y="9749041"/>
                </a:lnTo>
                <a:lnTo>
                  <a:pt x="304800" y="9755124"/>
                </a:lnTo>
                <a:lnTo>
                  <a:pt x="310896" y="9755124"/>
                </a:lnTo>
                <a:lnTo>
                  <a:pt x="7463028" y="9755124"/>
                </a:lnTo>
                <a:lnTo>
                  <a:pt x="7469111" y="9755124"/>
                </a:lnTo>
                <a:lnTo>
                  <a:pt x="7469111" y="9749041"/>
                </a:lnTo>
                <a:close/>
              </a:path>
              <a:path w="7772400" h="10058400">
                <a:moveTo>
                  <a:pt x="7469111" y="304800"/>
                </a:moveTo>
                <a:lnTo>
                  <a:pt x="7463028" y="304800"/>
                </a:lnTo>
                <a:lnTo>
                  <a:pt x="310896" y="304800"/>
                </a:lnTo>
                <a:lnTo>
                  <a:pt x="304800" y="304800"/>
                </a:lnTo>
                <a:lnTo>
                  <a:pt x="304800" y="310896"/>
                </a:lnTo>
                <a:lnTo>
                  <a:pt x="304800" y="9749028"/>
                </a:lnTo>
                <a:lnTo>
                  <a:pt x="310896" y="9749028"/>
                </a:lnTo>
                <a:lnTo>
                  <a:pt x="310896" y="310896"/>
                </a:lnTo>
                <a:lnTo>
                  <a:pt x="7463028" y="310896"/>
                </a:lnTo>
                <a:lnTo>
                  <a:pt x="7463028" y="9749028"/>
                </a:lnTo>
                <a:lnTo>
                  <a:pt x="7469111" y="9749028"/>
                </a:lnTo>
                <a:lnTo>
                  <a:pt x="7469111" y="310896"/>
                </a:lnTo>
                <a:lnTo>
                  <a:pt x="7469111" y="304800"/>
                </a:lnTo>
                <a:close/>
              </a:path>
              <a:path w="7772400" h="10058400">
                <a:moveTo>
                  <a:pt x="7772400" y="0"/>
                </a:moveTo>
                <a:lnTo>
                  <a:pt x="7762875" y="0"/>
                </a:lnTo>
                <a:lnTo>
                  <a:pt x="0" y="0"/>
                </a:lnTo>
                <a:lnTo>
                  <a:pt x="0" y="12700"/>
                </a:lnTo>
                <a:lnTo>
                  <a:pt x="0" y="10049510"/>
                </a:lnTo>
                <a:lnTo>
                  <a:pt x="0" y="10058400"/>
                </a:lnTo>
                <a:lnTo>
                  <a:pt x="7772400" y="10058400"/>
                </a:lnTo>
                <a:lnTo>
                  <a:pt x="7772400" y="10049510"/>
                </a:lnTo>
                <a:lnTo>
                  <a:pt x="12065" y="10049510"/>
                </a:lnTo>
                <a:lnTo>
                  <a:pt x="12065" y="12700"/>
                </a:lnTo>
                <a:lnTo>
                  <a:pt x="7762875" y="12700"/>
                </a:lnTo>
                <a:lnTo>
                  <a:pt x="7762875" y="10048875"/>
                </a:lnTo>
                <a:lnTo>
                  <a:pt x="7772400" y="10048888"/>
                </a:lnTo>
                <a:lnTo>
                  <a:pt x="7772400" y="0"/>
                </a:lnTo>
                <a:close/>
              </a:path>
            </a:pathLst>
          </a:custGeom>
          <a:solidFill>
            <a:srgbClr val="000000"/>
          </a:solidFill>
        </p:spPr>
        <p:txBody>
          <a:bodyPr wrap="square" lIns="0" tIns="0" rIns="0" bIns="0" rtlCol="0"/>
          <a:lstStyle/>
          <a:p>
            <a:endParaRPr/>
          </a:p>
        </p:txBody>
      </p:sp>
      <p:sp>
        <p:nvSpPr>
          <p:cNvPr id="5" name="object 5"/>
          <p:cNvSpPr txBox="1"/>
          <p:nvPr/>
        </p:nvSpPr>
        <p:spPr>
          <a:xfrm>
            <a:off x="897432" y="825500"/>
            <a:ext cx="5970270" cy="2432333"/>
          </a:xfrm>
          <a:prstGeom prst="rect">
            <a:avLst/>
          </a:prstGeom>
        </p:spPr>
        <p:txBody>
          <a:bodyPr vert="horz" wrap="square" lIns="0" tIns="12700" rIns="0" bIns="0" rtlCol="0">
            <a:spAutoFit/>
          </a:bodyPr>
          <a:lstStyle/>
          <a:p>
            <a:pPr marL="17145">
              <a:lnSpc>
                <a:spcPct val="100000"/>
              </a:lnSpc>
              <a:spcBef>
                <a:spcPts val="100"/>
              </a:spcBef>
            </a:pPr>
            <a:r>
              <a:rPr sz="1200" b="1" dirty="0">
                <a:latin typeface="Times New Roman"/>
                <a:cs typeface="Times New Roman"/>
              </a:rPr>
              <a:t>0</a:t>
            </a:r>
            <a:r>
              <a:rPr sz="1200" b="1" spc="10" dirty="0">
                <a:latin typeface="Times New Roman"/>
                <a:cs typeface="Times New Roman"/>
              </a:rPr>
              <a:t> </a:t>
            </a:r>
            <a:r>
              <a:rPr sz="1200" b="1" dirty="0">
                <a:latin typeface="Times New Roman"/>
                <a:cs typeface="Times New Roman"/>
              </a:rPr>
              <a:t>LEVEL</a:t>
            </a:r>
            <a:r>
              <a:rPr sz="1200" b="1" spc="5" dirty="0">
                <a:latin typeface="Times New Roman"/>
                <a:cs typeface="Times New Roman"/>
              </a:rPr>
              <a:t> </a:t>
            </a:r>
            <a:r>
              <a:rPr sz="1200" b="1" spc="-5" dirty="0">
                <a:latin typeface="Times New Roman"/>
                <a:cs typeface="Times New Roman"/>
              </a:rPr>
              <a:t>D</a:t>
            </a:r>
            <a:r>
              <a:rPr sz="1200" b="1" spc="-25" dirty="0">
                <a:latin typeface="Times New Roman"/>
                <a:cs typeface="Times New Roman"/>
              </a:rPr>
              <a:t>F</a:t>
            </a:r>
            <a:r>
              <a:rPr sz="1200" b="1" spc="50" dirty="0">
                <a:latin typeface="Times New Roman"/>
                <a:cs typeface="Times New Roman"/>
              </a:rPr>
              <a:t>D</a:t>
            </a:r>
            <a:r>
              <a:rPr sz="1200" b="1" dirty="0">
                <a:latin typeface="Times New Roman"/>
                <a:cs typeface="Times New Roman"/>
              </a:rPr>
              <a:t>...........................................................................................................................</a:t>
            </a:r>
            <a:r>
              <a:rPr sz="1200" b="1" spc="-70" dirty="0">
                <a:latin typeface="Times New Roman"/>
                <a:cs typeface="Times New Roman"/>
              </a:rPr>
              <a:t> </a:t>
            </a:r>
            <a:r>
              <a:rPr lang="en-IN" sz="1200" b="1" spc="-70" dirty="0">
                <a:latin typeface="Times New Roman"/>
                <a:cs typeface="Times New Roman"/>
              </a:rPr>
              <a:t>20</a:t>
            </a:r>
            <a:endParaRPr sz="1200" dirty="0">
              <a:latin typeface="Times New Roman"/>
              <a:cs typeface="Times New Roman"/>
            </a:endParaRPr>
          </a:p>
          <a:p>
            <a:pPr>
              <a:lnSpc>
                <a:spcPct val="100000"/>
              </a:lnSpc>
              <a:spcBef>
                <a:spcPts val="5"/>
              </a:spcBef>
            </a:pPr>
            <a:endParaRPr sz="1550" dirty="0">
              <a:latin typeface="Times New Roman"/>
              <a:cs typeface="Times New Roman"/>
            </a:endParaRPr>
          </a:p>
          <a:p>
            <a:pPr marL="17145">
              <a:lnSpc>
                <a:spcPct val="100000"/>
              </a:lnSpc>
            </a:pPr>
            <a:r>
              <a:rPr sz="1200" b="1" dirty="0">
                <a:latin typeface="Times New Roman"/>
                <a:cs typeface="Times New Roman"/>
              </a:rPr>
              <a:t>1</a:t>
            </a:r>
            <a:r>
              <a:rPr sz="1200" b="1" spc="5" dirty="0">
                <a:latin typeface="Times New Roman"/>
                <a:cs typeface="Times New Roman"/>
              </a:rPr>
              <a:t> </a:t>
            </a:r>
            <a:r>
              <a:rPr sz="1200" b="1" dirty="0">
                <a:latin typeface="Times New Roman"/>
                <a:cs typeface="Times New Roman"/>
                <a:hlinkClick r:id="rId2" action="ppaction://hlinksldjump"/>
              </a:rPr>
              <a:t>LEVEL</a:t>
            </a:r>
            <a:r>
              <a:rPr sz="1200" b="1" spc="-25" dirty="0">
                <a:latin typeface="Times New Roman"/>
                <a:cs typeface="Times New Roman"/>
                <a:hlinkClick r:id="rId2" action="ppaction://hlinksldjump"/>
              </a:rPr>
              <a:t> </a:t>
            </a:r>
            <a:r>
              <a:rPr sz="1200" b="1" spc="-10" dirty="0">
                <a:latin typeface="Times New Roman"/>
                <a:cs typeface="Times New Roman"/>
                <a:hlinkClick r:id="rId2" action="ppaction://hlinksldjump"/>
              </a:rPr>
              <a:t>DFD FOR</a:t>
            </a:r>
            <a:r>
              <a:rPr sz="1200" b="1" spc="-5" dirty="0">
                <a:latin typeface="Times New Roman"/>
                <a:cs typeface="Times New Roman"/>
                <a:hlinkClick r:id="rId2" action="ppaction://hlinksldjump"/>
              </a:rPr>
              <a:t> </a:t>
            </a:r>
            <a:r>
              <a:rPr lang="en-IN" sz="1200" b="1" spc="-5" dirty="0">
                <a:latin typeface="Times New Roman"/>
                <a:cs typeface="Times New Roman"/>
                <a:hlinkClick r:id="rId2" action="ppaction://hlinksldjump"/>
              </a:rPr>
              <a:t>USER</a:t>
            </a:r>
            <a:r>
              <a:rPr sz="1200" b="1" dirty="0">
                <a:latin typeface="Times New Roman"/>
                <a:cs typeface="Times New Roman"/>
                <a:hlinkClick r:id="rId2" action="ppaction://hlinksldjump"/>
              </a:rPr>
              <a:t>..........................................................................................</a:t>
            </a:r>
            <a:r>
              <a:rPr lang="en-IN" sz="1200" b="1" dirty="0">
                <a:latin typeface="Times New Roman"/>
                <a:cs typeface="Times New Roman"/>
                <a:hlinkClick r:id="rId2" action="ppaction://hlinksldjump"/>
              </a:rPr>
              <a:t>.</a:t>
            </a:r>
            <a:r>
              <a:rPr sz="1200" b="1" spc="-40" dirty="0">
                <a:latin typeface="Times New Roman"/>
                <a:cs typeface="Times New Roman"/>
                <a:hlinkClick r:id="rId2" action="ppaction://hlinksldjump"/>
              </a:rPr>
              <a:t> </a:t>
            </a:r>
            <a:r>
              <a:rPr lang="en-IN" sz="1200" b="1" spc="-40" dirty="0">
                <a:latin typeface="Times New Roman"/>
                <a:cs typeface="Times New Roman"/>
                <a:hlinkClick r:id="rId2" action="ppaction://hlinksldjump"/>
              </a:rPr>
              <a:t>.……….</a:t>
            </a:r>
            <a:r>
              <a:rPr sz="1200" b="1" dirty="0">
                <a:latin typeface="Times New Roman"/>
                <a:cs typeface="Times New Roman"/>
                <a:hlinkClick r:id="rId2" action="ppaction://hlinksldjump"/>
              </a:rPr>
              <a:t>2</a:t>
            </a:r>
            <a:r>
              <a:rPr lang="en-IN" sz="1200" b="1" dirty="0">
                <a:latin typeface="Times New Roman"/>
                <a:cs typeface="Times New Roman"/>
              </a:rPr>
              <a:t>1</a:t>
            </a:r>
            <a:endParaRPr sz="1200" dirty="0">
              <a:latin typeface="Times New Roman"/>
              <a:cs typeface="Times New Roman"/>
            </a:endParaRPr>
          </a:p>
          <a:p>
            <a:pPr marL="13970">
              <a:lnSpc>
                <a:spcPct val="100000"/>
              </a:lnSpc>
              <a:spcBef>
                <a:spcPts val="555"/>
              </a:spcBef>
            </a:pPr>
            <a:r>
              <a:rPr sz="1200" b="1" dirty="0">
                <a:latin typeface="Times New Roman"/>
                <a:cs typeface="Times New Roman"/>
              </a:rPr>
              <a:t>1 </a:t>
            </a:r>
            <a:r>
              <a:rPr sz="1200" b="1" dirty="0">
                <a:latin typeface="Times New Roman"/>
                <a:cs typeface="Times New Roman"/>
                <a:hlinkClick r:id="rId3" action="ppaction://hlinksldjump"/>
              </a:rPr>
              <a:t>LEVEL</a:t>
            </a:r>
            <a:r>
              <a:rPr sz="1200" b="1" spc="5" dirty="0">
                <a:latin typeface="Times New Roman"/>
                <a:cs typeface="Times New Roman"/>
                <a:hlinkClick r:id="rId3" action="ppaction://hlinksldjump"/>
              </a:rPr>
              <a:t> </a:t>
            </a:r>
            <a:r>
              <a:rPr sz="1200" b="1" spc="-5" dirty="0">
                <a:latin typeface="Times New Roman"/>
                <a:cs typeface="Times New Roman"/>
                <a:hlinkClick r:id="rId3" action="ppaction://hlinksldjump"/>
              </a:rPr>
              <a:t>D</a:t>
            </a:r>
            <a:r>
              <a:rPr sz="1200" b="1" spc="-25" dirty="0">
                <a:latin typeface="Times New Roman"/>
                <a:cs typeface="Times New Roman"/>
                <a:hlinkClick r:id="rId3" action="ppaction://hlinksldjump"/>
              </a:rPr>
              <a:t>F</a:t>
            </a:r>
            <a:r>
              <a:rPr sz="1200" b="1" spc="-5" dirty="0">
                <a:latin typeface="Times New Roman"/>
                <a:cs typeface="Times New Roman"/>
                <a:hlinkClick r:id="rId3" action="ppaction://hlinksldjump"/>
              </a:rPr>
              <a:t>D</a:t>
            </a:r>
            <a:r>
              <a:rPr sz="1200" b="1" spc="20" dirty="0">
                <a:latin typeface="Times New Roman"/>
                <a:cs typeface="Times New Roman"/>
                <a:hlinkClick r:id="rId3" action="ppaction://hlinksldjump"/>
              </a:rPr>
              <a:t> </a:t>
            </a:r>
            <a:r>
              <a:rPr sz="1200" b="1" spc="-15" dirty="0">
                <a:latin typeface="Times New Roman"/>
                <a:cs typeface="Times New Roman"/>
                <a:hlinkClick r:id="rId3" action="ppaction://hlinksldjump"/>
              </a:rPr>
              <a:t>F</a:t>
            </a:r>
            <a:r>
              <a:rPr sz="1200" b="1" spc="-5" dirty="0">
                <a:latin typeface="Times New Roman"/>
                <a:cs typeface="Times New Roman"/>
                <a:hlinkClick r:id="rId3" action="ppaction://hlinksldjump"/>
              </a:rPr>
              <a:t>OR</a:t>
            </a:r>
            <a:r>
              <a:rPr sz="1200" b="1" spc="20" dirty="0">
                <a:latin typeface="Times New Roman"/>
                <a:cs typeface="Times New Roman"/>
                <a:hlinkClick r:id="rId3" action="ppaction://hlinksldjump"/>
              </a:rPr>
              <a:t> </a:t>
            </a:r>
            <a:r>
              <a:rPr lang="en-IN" sz="1200" b="1" spc="20" dirty="0">
                <a:latin typeface="Times New Roman"/>
                <a:cs typeface="Times New Roman"/>
                <a:hlinkClick r:id="rId3" action="ppaction://hlinksldjump"/>
              </a:rPr>
              <a:t>ADMIN</a:t>
            </a:r>
            <a:r>
              <a:rPr sz="1200" b="1" spc="-145" dirty="0">
                <a:latin typeface="Times New Roman"/>
                <a:cs typeface="Times New Roman"/>
                <a:hlinkClick r:id="rId3" action="ppaction://hlinksldjump"/>
              </a:rPr>
              <a:t> </a:t>
            </a:r>
            <a:r>
              <a:rPr sz="1200" b="1" dirty="0">
                <a:latin typeface="Times New Roman"/>
                <a:cs typeface="Times New Roman"/>
                <a:hlinkClick r:id="rId3" action="ppaction://hlinksldjump"/>
              </a:rPr>
              <a:t>.......................................................................................</a:t>
            </a:r>
            <a:r>
              <a:rPr lang="en-IN" sz="1200" b="1" dirty="0">
                <a:latin typeface="Times New Roman"/>
                <a:cs typeface="Times New Roman"/>
                <a:hlinkClick r:id="rId3" action="ppaction://hlinksldjump"/>
              </a:rPr>
              <a:t>.............</a:t>
            </a:r>
            <a:r>
              <a:rPr sz="1200" b="1" spc="-40" dirty="0">
                <a:latin typeface="Times New Roman"/>
                <a:cs typeface="Times New Roman"/>
                <a:hlinkClick r:id="rId3" action="ppaction://hlinksldjump"/>
              </a:rPr>
              <a:t> </a:t>
            </a:r>
            <a:r>
              <a:rPr sz="1200" b="1" dirty="0">
                <a:latin typeface="Times New Roman"/>
                <a:cs typeface="Times New Roman"/>
                <a:hlinkClick r:id="rId3" action="ppaction://hlinksldjump"/>
              </a:rPr>
              <a:t>2</a:t>
            </a:r>
            <a:r>
              <a:rPr lang="en-IN" sz="1200" b="1" dirty="0">
                <a:latin typeface="Times New Roman"/>
                <a:cs typeface="Times New Roman"/>
              </a:rPr>
              <a:t>2</a:t>
            </a:r>
            <a:endParaRPr sz="1200" dirty="0">
              <a:latin typeface="Times New Roman"/>
              <a:cs typeface="Times New Roman"/>
            </a:endParaRPr>
          </a:p>
          <a:p>
            <a:pPr marL="17145" marR="5080" indent="-5080">
              <a:lnSpc>
                <a:spcPct val="138300"/>
              </a:lnSpc>
            </a:pPr>
            <a:r>
              <a:rPr sz="1200" b="1" dirty="0">
                <a:latin typeface="Times New Roman"/>
                <a:cs typeface="Times New Roman"/>
              </a:rPr>
              <a:t> </a:t>
            </a:r>
            <a:r>
              <a:rPr sz="1200" b="1" spc="-5" dirty="0">
                <a:latin typeface="Times New Roman"/>
                <a:cs typeface="Times New Roman"/>
                <a:hlinkClick r:id="rId3" action="ppaction://hlinksldjump"/>
              </a:rPr>
              <a:t>E-R</a:t>
            </a:r>
            <a:r>
              <a:rPr sz="1200" b="1" spc="-40" dirty="0">
                <a:latin typeface="Times New Roman"/>
                <a:cs typeface="Times New Roman"/>
                <a:hlinkClick r:id="rId3" action="ppaction://hlinksldjump"/>
              </a:rPr>
              <a:t> </a:t>
            </a:r>
            <a:r>
              <a:rPr sz="1200" b="1" dirty="0">
                <a:latin typeface="Times New Roman"/>
                <a:cs typeface="Times New Roman"/>
                <a:hlinkClick r:id="rId3" action="ppaction://hlinksldjump"/>
              </a:rPr>
              <a:t>DIAGRAM</a:t>
            </a:r>
            <a:r>
              <a:rPr sz="1200" b="1" dirty="0">
                <a:latin typeface="Times New Roman"/>
                <a:cs typeface="Times New Roman"/>
              </a:rPr>
              <a:t>........................................................................................................................</a:t>
            </a:r>
            <a:r>
              <a:rPr lang="en-IN" sz="1200" b="1" dirty="0">
                <a:latin typeface="Times New Roman"/>
                <a:cs typeface="Times New Roman"/>
              </a:rPr>
              <a:t>  </a:t>
            </a:r>
            <a:r>
              <a:rPr sz="1200" b="1" spc="-65" dirty="0">
                <a:latin typeface="Times New Roman"/>
                <a:cs typeface="Times New Roman"/>
              </a:rPr>
              <a:t> </a:t>
            </a:r>
            <a:r>
              <a:rPr sz="1200" b="1" dirty="0">
                <a:latin typeface="Times New Roman"/>
                <a:cs typeface="Times New Roman"/>
              </a:rPr>
              <a:t>2</a:t>
            </a:r>
            <a:r>
              <a:rPr lang="en-IN" sz="1200" b="1" dirty="0">
                <a:latin typeface="Times New Roman"/>
                <a:cs typeface="Times New Roman"/>
              </a:rPr>
              <a:t>3</a:t>
            </a:r>
            <a:endParaRPr sz="1200" dirty="0">
              <a:latin typeface="Times New Roman"/>
              <a:cs typeface="Times New Roman"/>
            </a:endParaRPr>
          </a:p>
          <a:p>
            <a:pPr marL="17145">
              <a:lnSpc>
                <a:spcPct val="100000"/>
              </a:lnSpc>
              <a:spcBef>
                <a:spcPts val="565"/>
              </a:spcBef>
            </a:pPr>
            <a:r>
              <a:rPr sz="1200" b="1" spc="-5" dirty="0">
                <a:latin typeface="Times New Roman"/>
                <a:cs typeface="Times New Roman"/>
                <a:hlinkClick r:id="rId4" action="ppaction://hlinksldjump"/>
              </a:rPr>
              <a:t>CLASS</a:t>
            </a:r>
            <a:r>
              <a:rPr sz="1200" b="1" spc="-20" dirty="0">
                <a:latin typeface="Times New Roman"/>
                <a:cs typeface="Times New Roman"/>
                <a:hlinkClick r:id="rId4" action="ppaction://hlinksldjump"/>
              </a:rPr>
              <a:t> </a:t>
            </a:r>
            <a:r>
              <a:rPr sz="1200" b="1" dirty="0">
                <a:latin typeface="Times New Roman"/>
                <a:cs typeface="Times New Roman"/>
                <a:hlinkClick r:id="rId4" action="ppaction://hlinksldjump"/>
              </a:rPr>
              <a:t>DIAGRAM</a:t>
            </a:r>
            <a:r>
              <a:rPr sz="1200" b="1" dirty="0">
                <a:latin typeface="Times New Roman"/>
                <a:cs typeface="Times New Roman"/>
              </a:rPr>
              <a:t>.....................................................................................................................</a:t>
            </a:r>
            <a:r>
              <a:rPr sz="1200" b="1" spc="-70" dirty="0">
                <a:latin typeface="Times New Roman"/>
                <a:cs typeface="Times New Roman"/>
              </a:rPr>
              <a:t> </a:t>
            </a:r>
            <a:r>
              <a:rPr sz="1200" b="1" dirty="0">
                <a:latin typeface="Times New Roman"/>
                <a:cs typeface="Times New Roman"/>
              </a:rPr>
              <a:t>2</a:t>
            </a:r>
            <a:r>
              <a:rPr lang="en-IN" sz="1200" b="1" dirty="0">
                <a:latin typeface="Times New Roman"/>
                <a:cs typeface="Times New Roman"/>
              </a:rPr>
              <a:t>4</a:t>
            </a:r>
            <a:endParaRPr sz="1200" dirty="0">
              <a:latin typeface="Times New Roman"/>
              <a:cs typeface="Times New Roman"/>
            </a:endParaRPr>
          </a:p>
          <a:p>
            <a:pPr marL="17145">
              <a:lnSpc>
                <a:spcPct val="100000"/>
              </a:lnSpc>
              <a:spcBef>
                <a:spcPts val="525"/>
              </a:spcBef>
            </a:pPr>
            <a:r>
              <a:rPr sz="1200" b="1" dirty="0">
                <a:latin typeface="Times New Roman"/>
                <a:cs typeface="Times New Roman"/>
                <a:hlinkClick r:id="rId4" action="ppaction://hlinksldjump"/>
              </a:rPr>
              <a:t>TABLE</a:t>
            </a:r>
            <a:r>
              <a:rPr sz="1200" b="1" spc="-50" dirty="0">
                <a:latin typeface="Times New Roman"/>
                <a:cs typeface="Times New Roman"/>
                <a:hlinkClick r:id="rId4" action="ppaction://hlinksldjump"/>
              </a:rPr>
              <a:t> </a:t>
            </a:r>
            <a:r>
              <a:rPr sz="1200" b="1" spc="-5" dirty="0">
                <a:latin typeface="Times New Roman"/>
                <a:cs typeface="Times New Roman"/>
                <a:hlinkClick r:id="rId4" action="ppaction://hlinksldjump"/>
              </a:rPr>
              <a:t>STRUCTURE</a:t>
            </a:r>
            <a:r>
              <a:rPr sz="1200" b="1" spc="-70" dirty="0">
                <a:latin typeface="Times New Roman"/>
                <a:cs typeface="Times New Roman"/>
                <a:hlinkClick r:id="rId4" action="ppaction://hlinksldjump"/>
              </a:rPr>
              <a:t> </a:t>
            </a:r>
            <a:r>
              <a:rPr sz="1200" b="1" dirty="0">
                <a:latin typeface="Times New Roman"/>
                <a:cs typeface="Times New Roman"/>
              </a:rPr>
              <a:t>...............................................................................................................</a:t>
            </a:r>
            <a:r>
              <a:rPr sz="1200" b="1" spc="-65" dirty="0">
                <a:latin typeface="Times New Roman"/>
                <a:cs typeface="Times New Roman"/>
              </a:rPr>
              <a:t> </a:t>
            </a:r>
            <a:r>
              <a:rPr sz="1200" b="1" dirty="0">
                <a:latin typeface="Times New Roman"/>
                <a:cs typeface="Times New Roman"/>
              </a:rPr>
              <a:t>2</a:t>
            </a:r>
            <a:r>
              <a:rPr lang="en-IN" sz="1200" b="1" dirty="0">
                <a:latin typeface="Times New Roman"/>
                <a:cs typeface="Times New Roman"/>
              </a:rPr>
              <a:t>5</a:t>
            </a:r>
            <a:endParaRPr sz="1200" dirty="0">
              <a:latin typeface="Times New Roman"/>
              <a:cs typeface="Times New Roman"/>
            </a:endParaRPr>
          </a:p>
          <a:p>
            <a:pPr marL="17145">
              <a:lnSpc>
                <a:spcPct val="100000"/>
              </a:lnSpc>
              <a:spcBef>
                <a:spcPts val="565"/>
              </a:spcBef>
            </a:pPr>
            <a:r>
              <a:rPr sz="1200" b="1" spc="-5" dirty="0">
                <a:latin typeface="Times New Roman"/>
                <a:cs typeface="Times New Roman"/>
                <a:hlinkClick r:id="rId5" action="ppaction://hlinksldjump"/>
              </a:rPr>
              <a:t>PROJECT</a:t>
            </a:r>
            <a:r>
              <a:rPr sz="1200" b="1" spc="-25" dirty="0">
                <a:latin typeface="Times New Roman"/>
                <a:cs typeface="Times New Roman"/>
                <a:hlinkClick r:id="rId5" action="ppaction://hlinksldjump"/>
              </a:rPr>
              <a:t> </a:t>
            </a:r>
            <a:r>
              <a:rPr sz="1200" b="1" dirty="0">
                <a:latin typeface="Times New Roman"/>
                <a:cs typeface="Times New Roman"/>
                <a:hlinkClick r:id="rId5" action="ppaction://hlinksldjump"/>
              </a:rPr>
              <a:t>DIAGRAMS</a:t>
            </a:r>
            <a:r>
              <a:rPr sz="1200" b="1" dirty="0">
                <a:latin typeface="Times New Roman"/>
                <a:cs typeface="Times New Roman"/>
              </a:rPr>
              <a:t>.............................................................................................................</a:t>
            </a:r>
            <a:r>
              <a:rPr sz="1200" b="1" spc="-60" dirty="0">
                <a:latin typeface="Times New Roman"/>
                <a:cs typeface="Times New Roman"/>
              </a:rPr>
              <a:t> </a:t>
            </a:r>
            <a:r>
              <a:rPr sz="1200" b="1" dirty="0">
                <a:latin typeface="Times New Roman"/>
                <a:cs typeface="Times New Roman"/>
              </a:rPr>
              <a:t>2</a:t>
            </a:r>
            <a:r>
              <a:rPr lang="en-IN" sz="1200" b="1" dirty="0">
                <a:latin typeface="Times New Roman"/>
                <a:cs typeface="Times New Roman"/>
              </a:rPr>
              <a:t>8</a:t>
            </a:r>
            <a:endParaRPr sz="1200" dirty="0">
              <a:latin typeface="Times New Roman"/>
              <a:cs typeface="Times New Roman"/>
            </a:endParaRPr>
          </a:p>
          <a:p>
            <a:pPr marL="17145">
              <a:lnSpc>
                <a:spcPct val="100000"/>
              </a:lnSpc>
              <a:spcBef>
                <a:spcPts val="550"/>
              </a:spcBef>
            </a:pPr>
            <a:r>
              <a:rPr sz="1200" b="1" spc="-5" dirty="0">
                <a:latin typeface="Times New Roman"/>
                <a:cs typeface="Times New Roman"/>
                <a:hlinkClick r:id="" action="ppaction://noaction"/>
              </a:rPr>
              <a:t>CONCLUSION</a:t>
            </a:r>
            <a:r>
              <a:rPr sz="1200" b="1" spc="-70" dirty="0">
                <a:latin typeface="Times New Roman"/>
                <a:cs typeface="Times New Roman"/>
                <a:hlinkClick r:id="" action="ppaction://noaction"/>
              </a:rPr>
              <a:t> </a:t>
            </a:r>
            <a:r>
              <a:rPr sz="1200" b="1" dirty="0">
                <a:latin typeface="Times New Roman"/>
                <a:cs typeface="Times New Roman"/>
              </a:rPr>
              <a:t>...........................................................................................................................</a:t>
            </a:r>
            <a:r>
              <a:rPr sz="1200" b="1" spc="-65" dirty="0">
                <a:latin typeface="Times New Roman"/>
                <a:cs typeface="Times New Roman"/>
              </a:rPr>
              <a:t> </a:t>
            </a:r>
            <a:r>
              <a:rPr lang="en-IN" sz="1200" b="1" spc="-65" dirty="0">
                <a:latin typeface="Times New Roman"/>
                <a:cs typeface="Times New Roman"/>
              </a:rPr>
              <a:t>41</a:t>
            </a:r>
            <a:endParaRPr sz="1200" dirty="0">
              <a:latin typeface="Times New Roman"/>
              <a:cs typeface="Times New Roman"/>
            </a:endParaRPr>
          </a:p>
          <a:p>
            <a:pPr marL="17145">
              <a:lnSpc>
                <a:spcPct val="100000"/>
              </a:lnSpc>
              <a:spcBef>
                <a:spcPts val="570"/>
              </a:spcBef>
            </a:pPr>
            <a:r>
              <a:rPr sz="1200" b="1" spc="-5" dirty="0">
                <a:latin typeface="Times New Roman"/>
                <a:cs typeface="Times New Roman"/>
              </a:rPr>
              <a:t>RE</a:t>
            </a:r>
            <a:r>
              <a:rPr sz="1200" b="1" spc="-20" dirty="0">
                <a:latin typeface="Times New Roman"/>
                <a:cs typeface="Times New Roman"/>
              </a:rPr>
              <a:t>F</a:t>
            </a:r>
            <a:r>
              <a:rPr sz="1200" b="1" spc="-5" dirty="0">
                <a:latin typeface="Times New Roman"/>
                <a:cs typeface="Times New Roman"/>
              </a:rPr>
              <a:t>EREN</a:t>
            </a:r>
            <a:r>
              <a:rPr sz="1200" b="1" spc="-10" dirty="0">
                <a:latin typeface="Times New Roman"/>
                <a:cs typeface="Times New Roman"/>
              </a:rPr>
              <a:t>C</a:t>
            </a:r>
            <a:r>
              <a:rPr sz="1200" b="1" spc="-5" dirty="0">
                <a:latin typeface="Times New Roman"/>
                <a:cs typeface="Times New Roman"/>
              </a:rPr>
              <a:t>E</a:t>
            </a:r>
            <a:r>
              <a:rPr sz="1200" b="1" spc="35" dirty="0">
                <a:latin typeface="Times New Roman"/>
                <a:cs typeface="Times New Roman"/>
              </a:rPr>
              <a:t>S</a:t>
            </a:r>
            <a:r>
              <a:rPr sz="1200" b="1" dirty="0">
                <a:latin typeface="Times New Roman"/>
                <a:cs typeface="Times New Roman"/>
              </a:rPr>
              <a:t>............................................................................................................................</a:t>
            </a:r>
            <a:r>
              <a:rPr sz="1200" b="1" spc="-35" dirty="0">
                <a:latin typeface="Times New Roman"/>
                <a:cs typeface="Times New Roman"/>
              </a:rPr>
              <a:t> </a:t>
            </a:r>
            <a:r>
              <a:rPr lang="en-IN" sz="1200" b="1" spc="-35" dirty="0">
                <a:latin typeface="Times New Roman"/>
                <a:cs typeface="Times New Roman"/>
              </a:rPr>
              <a:t>42</a:t>
            </a:r>
            <a:endParaRPr sz="1200" dirty="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3002407" y="946150"/>
            <a:ext cx="1771014"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LIST</a:t>
            </a:r>
            <a:r>
              <a:rPr sz="1600" b="1" spc="-35" dirty="0">
                <a:latin typeface="Times New Roman"/>
                <a:cs typeface="Times New Roman"/>
              </a:rPr>
              <a:t> </a:t>
            </a:r>
            <a:r>
              <a:rPr sz="1600" b="1" spc="-5" dirty="0">
                <a:latin typeface="Times New Roman"/>
                <a:cs typeface="Times New Roman"/>
              </a:rPr>
              <a:t>OF</a:t>
            </a:r>
            <a:r>
              <a:rPr sz="1600" b="1" spc="-60" dirty="0">
                <a:latin typeface="Times New Roman"/>
                <a:cs typeface="Times New Roman"/>
              </a:rPr>
              <a:t> </a:t>
            </a:r>
            <a:r>
              <a:rPr sz="1600" b="1" spc="-5" dirty="0">
                <a:latin typeface="Times New Roman"/>
                <a:cs typeface="Times New Roman"/>
              </a:rPr>
              <a:t>FIGURES</a:t>
            </a:r>
            <a:endParaRPr sz="1600">
              <a:latin typeface="Times New Roman"/>
              <a:cs typeface="Times New Roman"/>
            </a:endParaRPr>
          </a:p>
        </p:txBody>
      </p:sp>
      <p:sp>
        <p:nvSpPr>
          <p:cNvPr id="5" name="object 5"/>
          <p:cNvSpPr txBox="1"/>
          <p:nvPr/>
        </p:nvSpPr>
        <p:spPr>
          <a:xfrm>
            <a:off x="996492" y="1731009"/>
            <a:ext cx="6238240" cy="254807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FIGURE</a:t>
            </a:r>
            <a:r>
              <a:rPr sz="1200" b="1" spc="20" dirty="0">
                <a:latin typeface="Times New Roman"/>
                <a:cs typeface="Times New Roman"/>
              </a:rPr>
              <a:t> </a:t>
            </a:r>
            <a:r>
              <a:rPr sz="1200" b="1" dirty="0">
                <a:latin typeface="Times New Roman"/>
                <a:cs typeface="Times New Roman"/>
              </a:rPr>
              <a:t>1:</a:t>
            </a:r>
            <a:r>
              <a:rPr sz="1200" b="1" spc="330" dirty="0">
                <a:latin typeface="Times New Roman"/>
                <a:cs typeface="Times New Roman"/>
              </a:rPr>
              <a:t> </a:t>
            </a:r>
            <a:r>
              <a:rPr lang="en-IN" sz="1200" b="1" spc="-5" dirty="0">
                <a:latin typeface="Times New Roman"/>
                <a:cs typeface="Times New Roman"/>
              </a:rPr>
              <a:t>USER</a:t>
            </a:r>
            <a:r>
              <a:rPr sz="1200" b="1" spc="10" dirty="0">
                <a:latin typeface="Times New Roman"/>
                <a:cs typeface="Times New Roman"/>
              </a:rPr>
              <a:t> </a:t>
            </a:r>
            <a:r>
              <a:rPr sz="1200" b="1" spc="-5" dirty="0">
                <a:latin typeface="Times New Roman"/>
                <a:cs typeface="Times New Roman"/>
              </a:rPr>
              <a:t>ACTIVITY</a:t>
            </a:r>
            <a:r>
              <a:rPr sz="1200" b="1" spc="20" dirty="0">
                <a:latin typeface="Times New Roman"/>
                <a:cs typeface="Times New Roman"/>
              </a:rPr>
              <a:t> </a:t>
            </a:r>
            <a:r>
              <a:rPr sz="1200" b="1" spc="-5" dirty="0">
                <a:latin typeface="Times New Roman"/>
                <a:cs typeface="Times New Roman"/>
              </a:rPr>
              <a:t>DIAGRAM-----------------------------------------------------</a:t>
            </a:r>
            <a:r>
              <a:rPr lang="en-IN" sz="1200" b="1" spc="-5" dirty="0">
                <a:latin typeface="Times New Roman"/>
                <a:cs typeface="Times New Roman"/>
              </a:rPr>
              <a:t>----------</a:t>
            </a:r>
            <a:r>
              <a:rPr sz="1200" b="1" spc="-5" dirty="0">
                <a:latin typeface="Times New Roman"/>
                <a:cs typeface="Times New Roman"/>
              </a:rPr>
              <a:t>1</a:t>
            </a:r>
            <a:r>
              <a:rPr lang="en-IN" sz="1200" b="1" spc="-5" dirty="0">
                <a:latin typeface="Times New Roman"/>
                <a:cs typeface="Times New Roman"/>
              </a:rPr>
              <a:t>0</a:t>
            </a:r>
            <a:endParaRPr sz="1200" dirty="0">
              <a:latin typeface="Times New Roman"/>
              <a:cs typeface="Times New Roman"/>
            </a:endParaRPr>
          </a:p>
          <a:p>
            <a:pPr marL="12700">
              <a:lnSpc>
                <a:spcPct val="100000"/>
              </a:lnSpc>
              <a:spcBef>
                <a:spcPts val="875"/>
              </a:spcBef>
            </a:pPr>
            <a:r>
              <a:rPr sz="1200" b="1" spc="-15" dirty="0">
                <a:latin typeface="Times New Roman"/>
                <a:cs typeface="Times New Roman"/>
              </a:rPr>
              <a:t>F</a:t>
            </a:r>
            <a:r>
              <a:rPr sz="1200" b="1" spc="5" dirty="0">
                <a:latin typeface="Times New Roman"/>
                <a:cs typeface="Times New Roman"/>
              </a:rPr>
              <a:t>I</a:t>
            </a:r>
            <a:r>
              <a:rPr sz="1200" b="1" spc="-10" dirty="0">
                <a:latin typeface="Times New Roman"/>
                <a:cs typeface="Times New Roman"/>
              </a:rPr>
              <a:t>G</a:t>
            </a:r>
            <a:r>
              <a:rPr sz="1200" b="1" spc="-5" dirty="0">
                <a:latin typeface="Times New Roman"/>
                <a:cs typeface="Times New Roman"/>
              </a:rPr>
              <a:t>U</a:t>
            </a:r>
            <a:r>
              <a:rPr sz="1200" b="1" spc="-10" dirty="0">
                <a:latin typeface="Times New Roman"/>
                <a:cs typeface="Times New Roman"/>
              </a:rPr>
              <a:t>R</a:t>
            </a:r>
            <a:r>
              <a:rPr sz="1200" b="1" dirty="0">
                <a:latin typeface="Times New Roman"/>
                <a:cs typeface="Times New Roman"/>
              </a:rPr>
              <a:t>E</a:t>
            </a:r>
            <a:r>
              <a:rPr sz="1200" b="1" spc="-20" dirty="0">
                <a:latin typeface="Times New Roman"/>
                <a:cs typeface="Times New Roman"/>
              </a:rPr>
              <a:t> </a:t>
            </a:r>
            <a:r>
              <a:rPr sz="1200" b="1" spc="10" dirty="0">
                <a:latin typeface="Times New Roman"/>
                <a:cs typeface="Times New Roman"/>
              </a:rPr>
              <a:t>2</a:t>
            </a:r>
            <a:r>
              <a:rPr sz="1200" b="1" dirty="0">
                <a:latin typeface="Times New Roman"/>
                <a:cs typeface="Times New Roman"/>
              </a:rPr>
              <a:t>:</a:t>
            </a:r>
            <a:r>
              <a:rPr sz="1200" b="1" spc="-5" dirty="0">
                <a:latin typeface="Times New Roman"/>
                <a:cs typeface="Times New Roman"/>
              </a:rPr>
              <a:t> </a:t>
            </a:r>
            <a:r>
              <a:rPr lang="en-IN" sz="1200" b="1" spc="-5" dirty="0">
                <a:latin typeface="Times New Roman"/>
                <a:cs typeface="Times New Roman"/>
              </a:rPr>
              <a:t>ADMIN </a:t>
            </a:r>
            <a:r>
              <a:rPr sz="1200" b="1" spc="-5" dirty="0">
                <a:latin typeface="Times New Roman"/>
                <a:cs typeface="Times New Roman"/>
              </a:rPr>
              <a:t> </a:t>
            </a:r>
            <a:r>
              <a:rPr sz="1200" b="1" dirty="0">
                <a:latin typeface="Times New Roman"/>
                <a:cs typeface="Times New Roman"/>
              </a:rPr>
              <a:t>A</a:t>
            </a:r>
            <a:r>
              <a:rPr sz="1200" b="1" spc="-5" dirty="0">
                <a:latin typeface="Times New Roman"/>
                <a:cs typeface="Times New Roman"/>
              </a:rPr>
              <a:t>CTIVITY</a:t>
            </a:r>
            <a:r>
              <a:rPr sz="1200" b="1" spc="-10" dirty="0">
                <a:latin typeface="Times New Roman"/>
                <a:cs typeface="Times New Roman"/>
              </a:rPr>
              <a:t> </a:t>
            </a:r>
            <a:r>
              <a:rPr sz="1200" b="1" spc="-5" dirty="0">
                <a:latin typeface="Times New Roman"/>
                <a:cs typeface="Times New Roman"/>
              </a:rPr>
              <a:t>DI</a:t>
            </a:r>
            <a:r>
              <a:rPr sz="1200" b="1" spc="-10" dirty="0">
                <a:latin typeface="Times New Roman"/>
                <a:cs typeface="Times New Roman"/>
              </a:rPr>
              <a:t>AG</a:t>
            </a:r>
            <a:r>
              <a:rPr sz="1200" b="1" dirty="0">
                <a:latin typeface="Times New Roman"/>
                <a:cs typeface="Times New Roman"/>
              </a:rPr>
              <a:t>R</a:t>
            </a:r>
            <a:r>
              <a:rPr sz="1200" b="1" spc="-5" dirty="0">
                <a:latin typeface="Times New Roman"/>
                <a:cs typeface="Times New Roman"/>
              </a:rPr>
              <a:t>AM</a:t>
            </a:r>
            <a:r>
              <a:rPr sz="1200" b="1" spc="-70" dirty="0">
                <a:latin typeface="Times New Roman"/>
                <a:cs typeface="Times New Roman"/>
              </a:rPr>
              <a:t> </a:t>
            </a:r>
            <a:r>
              <a:rPr sz="1200" b="1" spc="-5" dirty="0">
                <a:latin typeface="Times New Roman"/>
                <a:cs typeface="Times New Roman"/>
              </a:rPr>
              <a:t>------------------------------------------------------------</a:t>
            </a:r>
            <a:r>
              <a:rPr sz="1200" b="1" dirty="0">
                <a:latin typeface="Times New Roman"/>
                <a:cs typeface="Times New Roman"/>
              </a:rPr>
              <a:t>1</a:t>
            </a:r>
            <a:r>
              <a:rPr lang="en-IN" sz="1200" b="1" dirty="0">
                <a:latin typeface="Times New Roman"/>
                <a:cs typeface="Times New Roman"/>
              </a:rPr>
              <a:t>2</a:t>
            </a:r>
            <a:endParaRPr sz="1200" dirty="0">
              <a:latin typeface="Times New Roman"/>
              <a:cs typeface="Times New Roman"/>
            </a:endParaRPr>
          </a:p>
          <a:p>
            <a:pPr marL="12700" marR="5080">
              <a:lnSpc>
                <a:spcPct val="159200"/>
              </a:lnSpc>
            </a:pPr>
            <a:r>
              <a:rPr sz="1200" b="1" spc="-15" dirty="0">
                <a:latin typeface="Times New Roman"/>
                <a:cs typeface="Times New Roman"/>
              </a:rPr>
              <a:t>F</a:t>
            </a:r>
            <a:r>
              <a:rPr sz="1200" b="1" spc="5" dirty="0">
                <a:latin typeface="Times New Roman"/>
                <a:cs typeface="Times New Roman"/>
              </a:rPr>
              <a:t>I</a:t>
            </a:r>
            <a:r>
              <a:rPr sz="1200" b="1" spc="-10" dirty="0">
                <a:latin typeface="Times New Roman"/>
                <a:cs typeface="Times New Roman"/>
              </a:rPr>
              <a:t>G</a:t>
            </a:r>
            <a:r>
              <a:rPr sz="1200" b="1" spc="-5" dirty="0">
                <a:latin typeface="Times New Roman"/>
                <a:cs typeface="Times New Roman"/>
              </a:rPr>
              <a:t>U</a:t>
            </a:r>
            <a:r>
              <a:rPr sz="1200" b="1" spc="-10" dirty="0">
                <a:latin typeface="Times New Roman"/>
                <a:cs typeface="Times New Roman"/>
              </a:rPr>
              <a:t>R</a:t>
            </a:r>
            <a:r>
              <a:rPr sz="1200" b="1" dirty="0">
                <a:latin typeface="Times New Roman"/>
                <a:cs typeface="Times New Roman"/>
              </a:rPr>
              <a:t>E</a:t>
            </a:r>
            <a:r>
              <a:rPr sz="1200" b="1" spc="-10" dirty="0">
                <a:latin typeface="Times New Roman"/>
                <a:cs typeface="Times New Roman"/>
              </a:rPr>
              <a:t> </a:t>
            </a:r>
            <a:r>
              <a:rPr lang="en-IN" sz="1200" b="1" spc="-10" dirty="0">
                <a:latin typeface="Times New Roman"/>
                <a:cs typeface="Times New Roman"/>
              </a:rPr>
              <a:t>3</a:t>
            </a:r>
            <a:r>
              <a:rPr sz="1200" b="1" dirty="0">
                <a:latin typeface="Times New Roman"/>
                <a:cs typeface="Times New Roman"/>
              </a:rPr>
              <a:t>: </a:t>
            </a:r>
            <a:r>
              <a:rPr sz="1200" b="1" spc="-30" dirty="0">
                <a:latin typeface="Times New Roman"/>
                <a:cs typeface="Times New Roman"/>
              </a:rPr>
              <a:t> </a:t>
            </a:r>
            <a:r>
              <a:rPr sz="1200" b="1" dirty="0">
                <a:latin typeface="Times New Roman"/>
                <a:cs typeface="Times New Roman"/>
              </a:rPr>
              <a:t>0 LEVEL</a:t>
            </a:r>
            <a:r>
              <a:rPr sz="1200" b="1" spc="10" dirty="0">
                <a:latin typeface="Times New Roman"/>
                <a:cs typeface="Times New Roman"/>
              </a:rPr>
              <a:t> </a:t>
            </a:r>
            <a:r>
              <a:rPr sz="1200" b="1" spc="-5" dirty="0">
                <a:latin typeface="Times New Roman"/>
                <a:cs typeface="Times New Roman"/>
              </a:rPr>
              <a:t>D</a:t>
            </a:r>
            <a:r>
              <a:rPr sz="1200" b="1" spc="-10" dirty="0">
                <a:latin typeface="Times New Roman"/>
                <a:cs typeface="Times New Roman"/>
              </a:rPr>
              <a:t>F</a:t>
            </a:r>
            <a:r>
              <a:rPr sz="1200" b="1" spc="-5" dirty="0">
                <a:latin typeface="Times New Roman"/>
                <a:cs typeface="Times New Roman"/>
              </a:rPr>
              <a:t>D</a:t>
            </a:r>
            <a:r>
              <a:rPr sz="1200" b="1" spc="65" dirty="0">
                <a:latin typeface="Times New Roman"/>
                <a:cs typeface="Times New Roman"/>
              </a:rPr>
              <a:t> </a:t>
            </a:r>
            <a:r>
              <a:rPr sz="1200" b="1" spc="-5" dirty="0">
                <a:latin typeface="Times New Roman"/>
                <a:cs typeface="Times New Roman"/>
              </a:rPr>
              <a:t>----------------------------------------------------------------------------------</a:t>
            </a:r>
            <a:r>
              <a:rPr sz="1200" b="1" dirty="0">
                <a:latin typeface="Times New Roman"/>
                <a:cs typeface="Times New Roman"/>
              </a:rPr>
              <a:t>-</a:t>
            </a:r>
            <a:r>
              <a:rPr sz="1200" b="1" spc="-90" dirty="0">
                <a:latin typeface="Times New Roman"/>
                <a:cs typeface="Times New Roman"/>
              </a:rPr>
              <a:t> </a:t>
            </a:r>
            <a:r>
              <a:rPr sz="1200" b="1" dirty="0">
                <a:latin typeface="Times New Roman"/>
                <a:cs typeface="Times New Roman"/>
              </a:rPr>
              <a:t>2</a:t>
            </a:r>
            <a:r>
              <a:rPr lang="en-IN" sz="1200" b="1" dirty="0">
                <a:latin typeface="Times New Roman"/>
                <a:cs typeface="Times New Roman"/>
              </a:rPr>
              <a:t>0</a:t>
            </a:r>
            <a:endParaRPr sz="1200" dirty="0">
              <a:latin typeface="Times New Roman"/>
              <a:cs typeface="Times New Roman"/>
            </a:endParaRPr>
          </a:p>
          <a:p>
            <a:pPr marL="12700">
              <a:lnSpc>
                <a:spcPct val="100000"/>
              </a:lnSpc>
              <a:spcBef>
                <a:spcPts val="825"/>
              </a:spcBef>
            </a:pPr>
            <a:r>
              <a:rPr sz="1200" b="1" spc="-15" dirty="0">
                <a:latin typeface="Times New Roman"/>
                <a:cs typeface="Times New Roman"/>
              </a:rPr>
              <a:t>F</a:t>
            </a:r>
            <a:r>
              <a:rPr sz="1200" b="1" spc="5" dirty="0">
                <a:latin typeface="Times New Roman"/>
                <a:cs typeface="Times New Roman"/>
              </a:rPr>
              <a:t>I</a:t>
            </a:r>
            <a:r>
              <a:rPr sz="1200" b="1" spc="-10" dirty="0">
                <a:latin typeface="Times New Roman"/>
                <a:cs typeface="Times New Roman"/>
              </a:rPr>
              <a:t>G</a:t>
            </a:r>
            <a:r>
              <a:rPr sz="1200" b="1" spc="-5" dirty="0">
                <a:latin typeface="Times New Roman"/>
                <a:cs typeface="Times New Roman"/>
              </a:rPr>
              <a:t>U</a:t>
            </a:r>
            <a:r>
              <a:rPr sz="1200" b="1" spc="-10" dirty="0">
                <a:latin typeface="Times New Roman"/>
                <a:cs typeface="Times New Roman"/>
              </a:rPr>
              <a:t>R</a:t>
            </a:r>
            <a:r>
              <a:rPr sz="1200" b="1" dirty="0">
                <a:latin typeface="Times New Roman"/>
                <a:cs typeface="Times New Roman"/>
              </a:rPr>
              <a:t>E</a:t>
            </a:r>
            <a:r>
              <a:rPr sz="1200" b="1" spc="-10" dirty="0">
                <a:latin typeface="Times New Roman"/>
                <a:cs typeface="Times New Roman"/>
              </a:rPr>
              <a:t> </a:t>
            </a:r>
            <a:r>
              <a:rPr lang="en-IN" sz="1200" b="1" spc="-10" dirty="0">
                <a:latin typeface="Times New Roman"/>
                <a:cs typeface="Times New Roman"/>
              </a:rPr>
              <a:t>4</a:t>
            </a:r>
            <a:r>
              <a:rPr sz="1200" b="1" dirty="0">
                <a:latin typeface="Times New Roman"/>
                <a:cs typeface="Times New Roman"/>
              </a:rPr>
              <a:t>: </a:t>
            </a:r>
            <a:r>
              <a:rPr sz="1200" b="1" spc="-20" dirty="0">
                <a:latin typeface="Times New Roman"/>
                <a:cs typeface="Times New Roman"/>
              </a:rPr>
              <a:t> </a:t>
            </a:r>
            <a:r>
              <a:rPr sz="1200" b="1" dirty="0">
                <a:latin typeface="Times New Roman"/>
                <a:cs typeface="Times New Roman"/>
              </a:rPr>
              <a:t>1 LEVEL</a:t>
            </a:r>
            <a:r>
              <a:rPr sz="1200" b="1" spc="-5" dirty="0">
                <a:latin typeface="Times New Roman"/>
                <a:cs typeface="Times New Roman"/>
              </a:rPr>
              <a:t> D</a:t>
            </a:r>
            <a:r>
              <a:rPr sz="1200" b="1" spc="-10" dirty="0">
                <a:latin typeface="Times New Roman"/>
                <a:cs typeface="Times New Roman"/>
              </a:rPr>
              <a:t>F</a:t>
            </a:r>
            <a:r>
              <a:rPr sz="1200" b="1" spc="-5" dirty="0">
                <a:latin typeface="Times New Roman"/>
                <a:cs typeface="Times New Roman"/>
              </a:rPr>
              <a:t>D</a:t>
            </a:r>
            <a:r>
              <a:rPr sz="1200" b="1" spc="-15" dirty="0">
                <a:latin typeface="Times New Roman"/>
                <a:cs typeface="Times New Roman"/>
              </a:rPr>
              <a:t> F</a:t>
            </a:r>
            <a:r>
              <a:rPr sz="1200" b="1" spc="-5" dirty="0">
                <a:latin typeface="Times New Roman"/>
                <a:cs typeface="Times New Roman"/>
              </a:rPr>
              <a:t>OR</a:t>
            </a:r>
            <a:r>
              <a:rPr sz="1200" b="1" dirty="0">
                <a:latin typeface="Times New Roman"/>
                <a:cs typeface="Times New Roman"/>
              </a:rPr>
              <a:t> </a:t>
            </a:r>
            <a:r>
              <a:rPr lang="en-IN" sz="1200" b="1" spc="-5" dirty="0">
                <a:latin typeface="Times New Roman"/>
                <a:cs typeface="Times New Roman"/>
              </a:rPr>
              <a:t>USER-----------</a:t>
            </a:r>
            <a:r>
              <a:rPr sz="1200" b="1" spc="-5" dirty="0">
                <a:latin typeface="Times New Roman"/>
                <a:cs typeface="Times New Roman"/>
              </a:rPr>
              <a:t>--------------------------------------------------------</a:t>
            </a:r>
            <a:r>
              <a:rPr sz="1200" b="1" dirty="0">
                <a:latin typeface="Times New Roman"/>
                <a:cs typeface="Times New Roman"/>
              </a:rPr>
              <a:t>-</a:t>
            </a:r>
            <a:r>
              <a:rPr sz="1200" b="1" spc="-90" dirty="0">
                <a:latin typeface="Times New Roman"/>
                <a:cs typeface="Times New Roman"/>
              </a:rPr>
              <a:t> </a:t>
            </a:r>
            <a:r>
              <a:rPr sz="1200" b="1" dirty="0">
                <a:latin typeface="Times New Roman"/>
                <a:cs typeface="Times New Roman"/>
              </a:rPr>
              <a:t>2</a:t>
            </a:r>
            <a:r>
              <a:rPr lang="en-IN" sz="1200" b="1" dirty="0">
                <a:latin typeface="Times New Roman"/>
                <a:cs typeface="Times New Roman"/>
              </a:rPr>
              <a:t>1</a:t>
            </a:r>
            <a:endParaRPr sz="1200" dirty="0">
              <a:latin typeface="Times New Roman"/>
              <a:cs typeface="Times New Roman"/>
            </a:endParaRPr>
          </a:p>
          <a:p>
            <a:pPr marL="12700">
              <a:lnSpc>
                <a:spcPct val="100000"/>
              </a:lnSpc>
              <a:spcBef>
                <a:spcPts val="880"/>
              </a:spcBef>
            </a:pPr>
            <a:r>
              <a:rPr sz="1200" b="1" spc="-5" dirty="0">
                <a:latin typeface="Times New Roman"/>
                <a:cs typeface="Times New Roman"/>
              </a:rPr>
              <a:t>FIGURE</a:t>
            </a:r>
            <a:r>
              <a:rPr sz="1200" b="1" spc="-10" dirty="0">
                <a:latin typeface="Times New Roman"/>
                <a:cs typeface="Times New Roman"/>
              </a:rPr>
              <a:t> </a:t>
            </a:r>
            <a:r>
              <a:rPr lang="en-IN" sz="1200" b="1" spc="-10" dirty="0">
                <a:latin typeface="Times New Roman"/>
                <a:cs typeface="Times New Roman"/>
              </a:rPr>
              <a:t>5</a:t>
            </a:r>
            <a:r>
              <a:rPr sz="1200" b="1" dirty="0">
                <a:latin typeface="Times New Roman"/>
                <a:cs typeface="Times New Roman"/>
              </a:rPr>
              <a:t>:</a:t>
            </a:r>
            <a:r>
              <a:rPr sz="1200" b="1" spc="280" dirty="0">
                <a:latin typeface="Times New Roman"/>
                <a:cs typeface="Times New Roman"/>
              </a:rPr>
              <a:t> </a:t>
            </a:r>
            <a:r>
              <a:rPr sz="1200" b="1" dirty="0">
                <a:latin typeface="Times New Roman"/>
                <a:cs typeface="Times New Roman"/>
              </a:rPr>
              <a:t>1 LEVEL </a:t>
            </a:r>
            <a:r>
              <a:rPr sz="1200" b="1" spc="-5" dirty="0">
                <a:latin typeface="Times New Roman"/>
                <a:cs typeface="Times New Roman"/>
              </a:rPr>
              <a:t>DFD</a:t>
            </a:r>
            <a:r>
              <a:rPr sz="1200" b="1" spc="-15" dirty="0">
                <a:latin typeface="Times New Roman"/>
                <a:cs typeface="Times New Roman"/>
              </a:rPr>
              <a:t> </a:t>
            </a:r>
            <a:r>
              <a:rPr sz="1200" b="1" spc="-10" dirty="0">
                <a:latin typeface="Times New Roman"/>
                <a:cs typeface="Times New Roman"/>
              </a:rPr>
              <a:t>FOR</a:t>
            </a:r>
            <a:r>
              <a:rPr sz="1200" b="1" spc="10" dirty="0">
                <a:latin typeface="Times New Roman"/>
                <a:cs typeface="Times New Roman"/>
              </a:rPr>
              <a:t> </a:t>
            </a:r>
            <a:r>
              <a:rPr lang="en-IN" sz="1200" b="1" spc="-5" dirty="0">
                <a:latin typeface="Times New Roman"/>
                <a:cs typeface="Times New Roman"/>
              </a:rPr>
              <a:t>ADMIN-----------</a:t>
            </a:r>
            <a:r>
              <a:rPr sz="1200" b="1" spc="-110" dirty="0">
                <a:latin typeface="Times New Roman"/>
                <a:cs typeface="Times New Roman"/>
              </a:rPr>
              <a:t> </a:t>
            </a:r>
            <a:r>
              <a:rPr sz="1200" b="1" spc="-5" dirty="0">
                <a:latin typeface="Times New Roman"/>
                <a:cs typeface="Times New Roman"/>
              </a:rPr>
              <a:t>-------------------------------------------------------2</a:t>
            </a:r>
            <a:r>
              <a:rPr lang="en-IN" sz="1200" b="1" spc="-5" dirty="0">
                <a:latin typeface="Times New Roman"/>
                <a:cs typeface="Times New Roman"/>
              </a:rPr>
              <a:t>2</a:t>
            </a:r>
            <a:endParaRPr sz="1200" dirty="0">
              <a:latin typeface="Times New Roman"/>
              <a:cs typeface="Times New Roman"/>
            </a:endParaRPr>
          </a:p>
          <a:p>
            <a:pPr marL="12700" marR="5080">
              <a:lnSpc>
                <a:spcPts val="2320"/>
              </a:lnSpc>
              <a:spcBef>
                <a:spcPts val="175"/>
              </a:spcBef>
            </a:pPr>
            <a:r>
              <a:rPr sz="1200" b="1" spc="-15" dirty="0">
                <a:latin typeface="Times New Roman"/>
                <a:cs typeface="Times New Roman"/>
              </a:rPr>
              <a:t>F</a:t>
            </a:r>
            <a:r>
              <a:rPr sz="1200" b="1" spc="5" dirty="0">
                <a:latin typeface="Times New Roman"/>
                <a:cs typeface="Times New Roman"/>
              </a:rPr>
              <a:t>I</a:t>
            </a:r>
            <a:r>
              <a:rPr sz="1200" b="1" spc="-10" dirty="0">
                <a:latin typeface="Times New Roman"/>
                <a:cs typeface="Times New Roman"/>
              </a:rPr>
              <a:t>G</a:t>
            </a:r>
            <a:r>
              <a:rPr sz="1200" b="1" spc="-5" dirty="0">
                <a:latin typeface="Times New Roman"/>
                <a:cs typeface="Times New Roman"/>
              </a:rPr>
              <a:t>U</a:t>
            </a:r>
            <a:r>
              <a:rPr sz="1200" b="1" spc="-10" dirty="0">
                <a:latin typeface="Times New Roman"/>
                <a:cs typeface="Times New Roman"/>
              </a:rPr>
              <a:t>R</a:t>
            </a:r>
            <a:r>
              <a:rPr sz="1200" b="1" dirty="0">
                <a:latin typeface="Times New Roman"/>
                <a:cs typeface="Times New Roman"/>
              </a:rPr>
              <a:t>E</a:t>
            </a:r>
            <a:r>
              <a:rPr sz="1200" b="1" spc="-10" dirty="0">
                <a:latin typeface="Times New Roman"/>
                <a:cs typeface="Times New Roman"/>
              </a:rPr>
              <a:t> </a:t>
            </a:r>
            <a:r>
              <a:rPr lang="en-IN" sz="1200" b="1" spc="-10" dirty="0">
                <a:latin typeface="Times New Roman"/>
                <a:cs typeface="Times New Roman"/>
              </a:rPr>
              <a:t>6</a:t>
            </a:r>
            <a:r>
              <a:rPr sz="1200" b="1" dirty="0">
                <a:latin typeface="Times New Roman"/>
                <a:cs typeface="Times New Roman"/>
              </a:rPr>
              <a:t>: </a:t>
            </a:r>
            <a:r>
              <a:rPr sz="1200" b="1" spc="-20" dirty="0">
                <a:latin typeface="Times New Roman"/>
                <a:cs typeface="Times New Roman"/>
              </a:rPr>
              <a:t> </a:t>
            </a:r>
            <a:r>
              <a:rPr sz="1200" b="1" dirty="0">
                <a:latin typeface="Times New Roman"/>
                <a:cs typeface="Times New Roman"/>
              </a:rPr>
              <a:t>E</a:t>
            </a:r>
            <a:r>
              <a:rPr sz="1200" b="1" spc="-5" dirty="0">
                <a:latin typeface="Times New Roman"/>
                <a:cs typeface="Times New Roman"/>
              </a:rPr>
              <a:t>-R DI</a:t>
            </a:r>
            <a:r>
              <a:rPr sz="1200" b="1" dirty="0">
                <a:latin typeface="Times New Roman"/>
                <a:cs typeface="Times New Roman"/>
              </a:rPr>
              <a:t>A</a:t>
            </a:r>
            <a:r>
              <a:rPr sz="1200" b="1" spc="-5" dirty="0">
                <a:latin typeface="Times New Roman"/>
                <a:cs typeface="Times New Roman"/>
              </a:rPr>
              <a:t>GRAM</a:t>
            </a:r>
            <a:r>
              <a:rPr sz="1200" b="1" spc="-175" dirty="0">
                <a:latin typeface="Times New Roman"/>
                <a:cs typeface="Times New Roman"/>
              </a:rPr>
              <a:t> </a:t>
            </a:r>
            <a:r>
              <a:rPr sz="1200" b="1" spc="-5" dirty="0">
                <a:latin typeface="Times New Roman"/>
                <a:cs typeface="Times New Roman"/>
              </a:rPr>
              <a:t>---------------------------------------------------------------------------------</a:t>
            </a:r>
            <a:r>
              <a:rPr sz="1200" b="1" dirty="0">
                <a:latin typeface="Times New Roman"/>
                <a:cs typeface="Times New Roman"/>
              </a:rPr>
              <a:t>-</a:t>
            </a:r>
            <a:r>
              <a:rPr sz="1200" b="1" spc="-185" dirty="0">
                <a:latin typeface="Times New Roman"/>
                <a:cs typeface="Times New Roman"/>
              </a:rPr>
              <a:t> </a:t>
            </a:r>
            <a:r>
              <a:rPr sz="1200" b="1" dirty="0">
                <a:latin typeface="Times New Roman"/>
                <a:cs typeface="Times New Roman"/>
              </a:rPr>
              <a:t>2</a:t>
            </a:r>
            <a:r>
              <a:rPr lang="en-IN" sz="1200" b="1" dirty="0">
                <a:latin typeface="Times New Roman"/>
                <a:cs typeface="Times New Roman"/>
              </a:rPr>
              <a:t>3</a:t>
            </a:r>
            <a:endParaRPr sz="1200" dirty="0">
              <a:latin typeface="Times New Roman"/>
              <a:cs typeface="Times New Roman"/>
            </a:endParaRPr>
          </a:p>
          <a:p>
            <a:pPr marL="12700">
              <a:lnSpc>
                <a:spcPct val="100000"/>
              </a:lnSpc>
              <a:spcBef>
                <a:spcPts val="600"/>
              </a:spcBef>
            </a:pPr>
            <a:r>
              <a:rPr sz="1200" b="1" spc="-5" dirty="0">
                <a:latin typeface="Times New Roman"/>
                <a:cs typeface="Times New Roman"/>
              </a:rPr>
              <a:t>FIGURE</a:t>
            </a:r>
            <a:r>
              <a:rPr sz="1200" b="1" spc="-20" dirty="0">
                <a:latin typeface="Times New Roman"/>
                <a:cs typeface="Times New Roman"/>
              </a:rPr>
              <a:t> </a:t>
            </a:r>
            <a:r>
              <a:rPr lang="en-IN" sz="1200" b="1" spc="-20" dirty="0">
                <a:latin typeface="Times New Roman"/>
                <a:cs typeface="Times New Roman"/>
              </a:rPr>
              <a:t>7</a:t>
            </a:r>
            <a:r>
              <a:rPr sz="1200" b="1" dirty="0">
                <a:latin typeface="Times New Roman"/>
                <a:cs typeface="Times New Roman"/>
              </a:rPr>
              <a:t>:</a:t>
            </a:r>
            <a:r>
              <a:rPr sz="1200" b="1" spc="270" dirty="0">
                <a:latin typeface="Times New Roman"/>
                <a:cs typeface="Times New Roman"/>
              </a:rPr>
              <a:t> </a:t>
            </a:r>
            <a:r>
              <a:rPr sz="1200" b="1" spc="-5" dirty="0">
                <a:latin typeface="Times New Roman"/>
                <a:cs typeface="Times New Roman"/>
              </a:rPr>
              <a:t>CLASS</a:t>
            </a:r>
            <a:r>
              <a:rPr sz="1200" b="1" spc="15" dirty="0">
                <a:latin typeface="Times New Roman"/>
                <a:cs typeface="Times New Roman"/>
              </a:rPr>
              <a:t> </a:t>
            </a:r>
            <a:r>
              <a:rPr sz="1200" b="1" spc="-5" dirty="0">
                <a:latin typeface="Times New Roman"/>
                <a:cs typeface="Times New Roman"/>
              </a:rPr>
              <a:t>DIAGRAM</a:t>
            </a:r>
            <a:r>
              <a:rPr sz="1200" b="1" spc="-15" dirty="0">
                <a:latin typeface="Times New Roman"/>
                <a:cs typeface="Times New Roman"/>
              </a:rPr>
              <a:t> </a:t>
            </a:r>
            <a:r>
              <a:rPr sz="1200" b="1" spc="-5" dirty="0">
                <a:latin typeface="Times New Roman"/>
                <a:cs typeface="Times New Roman"/>
              </a:rPr>
              <a:t>----------------------------------------------------------------------------</a:t>
            </a:r>
            <a:r>
              <a:rPr sz="1200" b="1" spc="15" dirty="0">
                <a:latin typeface="Times New Roman"/>
                <a:cs typeface="Times New Roman"/>
              </a:rPr>
              <a:t> </a:t>
            </a:r>
            <a:r>
              <a:rPr sz="1200" b="1" dirty="0">
                <a:latin typeface="Times New Roman"/>
                <a:cs typeface="Times New Roman"/>
              </a:rPr>
              <a:t>2</a:t>
            </a:r>
            <a:r>
              <a:rPr lang="en-IN" sz="1200" b="1" dirty="0">
                <a:latin typeface="Times New Roman"/>
                <a:cs typeface="Times New Roman"/>
              </a:rPr>
              <a:t>4</a:t>
            </a:r>
            <a:endParaRPr sz="1200" dirty="0">
              <a:latin typeface="Times New Roman"/>
              <a:cs typeface="Times New Roman"/>
            </a:endParaRPr>
          </a:p>
          <a:p>
            <a:pPr marL="12700">
              <a:lnSpc>
                <a:spcPct val="100000"/>
              </a:lnSpc>
              <a:spcBef>
                <a:spcPts val="840"/>
              </a:spcBef>
            </a:pPr>
            <a:r>
              <a:rPr sz="1200" b="1" spc="-15" dirty="0">
                <a:latin typeface="Times New Roman"/>
                <a:cs typeface="Times New Roman"/>
              </a:rPr>
              <a:t>F</a:t>
            </a:r>
            <a:r>
              <a:rPr sz="1200" b="1" spc="5" dirty="0">
                <a:latin typeface="Times New Roman"/>
                <a:cs typeface="Times New Roman"/>
              </a:rPr>
              <a:t>I</a:t>
            </a:r>
            <a:r>
              <a:rPr sz="1200" b="1" spc="-10" dirty="0">
                <a:latin typeface="Times New Roman"/>
                <a:cs typeface="Times New Roman"/>
              </a:rPr>
              <a:t>G</a:t>
            </a:r>
            <a:r>
              <a:rPr sz="1200" b="1" spc="-5" dirty="0">
                <a:latin typeface="Times New Roman"/>
                <a:cs typeface="Times New Roman"/>
              </a:rPr>
              <a:t>U</a:t>
            </a:r>
            <a:r>
              <a:rPr sz="1200" b="1" spc="-10" dirty="0">
                <a:latin typeface="Times New Roman"/>
                <a:cs typeface="Times New Roman"/>
              </a:rPr>
              <a:t>R</a:t>
            </a:r>
            <a:r>
              <a:rPr sz="1200" b="1" dirty="0">
                <a:latin typeface="Times New Roman"/>
                <a:cs typeface="Times New Roman"/>
              </a:rPr>
              <a:t>E</a:t>
            </a:r>
            <a:r>
              <a:rPr sz="1200" b="1" spc="-10" dirty="0">
                <a:latin typeface="Times New Roman"/>
                <a:cs typeface="Times New Roman"/>
              </a:rPr>
              <a:t> </a:t>
            </a:r>
            <a:r>
              <a:rPr lang="en-IN" sz="1200" b="1" spc="-10" dirty="0">
                <a:latin typeface="Times New Roman"/>
                <a:cs typeface="Times New Roman"/>
              </a:rPr>
              <a:t>8</a:t>
            </a:r>
            <a:r>
              <a:rPr sz="1200" b="1" dirty="0">
                <a:latin typeface="Times New Roman"/>
                <a:cs typeface="Times New Roman"/>
              </a:rPr>
              <a:t>: </a:t>
            </a:r>
            <a:r>
              <a:rPr sz="1200" b="1" spc="-55" dirty="0">
                <a:latin typeface="Times New Roman"/>
                <a:cs typeface="Times New Roman"/>
              </a:rPr>
              <a:t> </a:t>
            </a:r>
            <a:r>
              <a:rPr sz="1200" b="1" dirty="0">
                <a:latin typeface="Times New Roman"/>
                <a:cs typeface="Times New Roman"/>
              </a:rPr>
              <a:t>TABLE</a:t>
            </a:r>
            <a:r>
              <a:rPr sz="1200" b="1" spc="-10" dirty="0">
                <a:latin typeface="Times New Roman"/>
                <a:cs typeface="Times New Roman"/>
              </a:rPr>
              <a:t> </a:t>
            </a:r>
            <a:r>
              <a:rPr sz="1200" b="1" spc="-5" dirty="0">
                <a:latin typeface="Times New Roman"/>
                <a:cs typeface="Times New Roman"/>
              </a:rPr>
              <a:t>S</a:t>
            </a:r>
            <a:r>
              <a:rPr sz="1200" b="1" dirty="0">
                <a:latin typeface="Times New Roman"/>
                <a:cs typeface="Times New Roman"/>
              </a:rPr>
              <a:t>T</a:t>
            </a:r>
            <a:r>
              <a:rPr sz="1200" b="1" spc="-5" dirty="0">
                <a:latin typeface="Times New Roman"/>
                <a:cs typeface="Times New Roman"/>
              </a:rPr>
              <a:t>R</a:t>
            </a:r>
            <a:r>
              <a:rPr sz="1200" b="1" spc="-10" dirty="0">
                <a:latin typeface="Times New Roman"/>
                <a:cs typeface="Times New Roman"/>
              </a:rPr>
              <a:t>U</a:t>
            </a:r>
            <a:r>
              <a:rPr sz="1200" b="1" spc="-5" dirty="0">
                <a:latin typeface="Times New Roman"/>
                <a:cs typeface="Times New Roman"/>
              </a:rPr>
              <a:t>CTU</a:t>
            </a:r>
            <a:r>
              <a:rPr sz="1200" b="1" spc="-10" dirty="0">
                <a:latin typeface="Times New Roman"/>
                <a:cs typeface="Times New Roman"/>
              </a:rPr>
              <a:t>R</a:t>
            </a:r>
            <a:r>
              <a:rPr sz="1200" b="1" dirty="0">
                <a:latin typeface="Times New Roman"/>
                <a:cs typeface="Times New Roman"/>
              </a:rPr>
              <a:t>E</a:t>
            </a:r>
            <a:r>
              <a:rPr lang="en-IN" sz="1200" b="1" dirty="0">
                <a:latin typeface="Times New Roman"/>
                <a:cs typeface="Times New Roman"/>
              </a:rPr>
              <a:t>--</a:t>
            </a:r>
            <a:r>
              <a:rPr sz="1200" b="1" spc="-175" dirty="0">
                <a:latin typeface="Times New Roman"/>
                <a:cs typeface="Times New Roman"/>
              </a:rPr>
              <a:t> </a:t>
            </a:r>
            <a:r>
              <a:rPr sz="1200" b="1" spc="-5" dirty="0">
                <a:latin typeface="Times New Roman"/>
                <a:cs typeface="Times New Roman"/>
              </a:rPr>
              <a:t>----------------------------------------------------------------------</a:t>
            </a:r>
            <a:r>
              <a:rPr sz="1200" b="1" dirty="0">
                <a:latin typeface="Times New Roman"/>
                <a:cs typeface="Times New Roman"/>
              </a:rPr>
              <a:t>-</a:t>
            </a:r>
            <a:r>
              <a:rPr sz="1200" b="1" spc="20" dirty="0">
                <a:latin typeface="Times New Roman"/>
                <a:cs typeface="Times New Roman"/>
              </a:rPr>
              <a:t> </a:t>
            </a:r>
            <a:r>
              <a:rPr sz="1200" b="1" dirty="0">
                <a:latin typeface="Times New Roman"/>
                <a:cs typeface="Times New Roman"/>
              </a:rPr>
              <a:t>2</a:t>
            </a:r>
            <a:r>
              <a:rPr lang="en-IN" sz="1200" b="1" dirty="0">
                <a:latin typeface="Times New Roman"/>
                <a:cs typeface="Times New Roman"/>
              </a:rPr>
              <a:t>5</a:t>
            </a:r>
            <a:endParaRPr sz="1200" dirty="0">
              <a:latin typeface="Times New Roman"/>
              <a:cs typeface="Times New Roman"/>
            </a:endParaRPr>
          </a:p>
          <a:p>
            <a:pPr marL="12700">
              <a:lnSpc>
                <a:spcPct val="100000"/>
              </a:lnSpc>
              <a:spcBef>
                <a:spcPts val="875"/>
              </a:spcBef>
            </a:pPr>
            <a:r>
              <a:rPr sz="1200" b="1" spc="-15" dirty="0">
                <a:latin typeface="Times New Roman"/>
                <a:cs typeface="Times New Roman"/>
              </a:rPr>
              <a:t>F</a:t>
            </a:r>
            <a:r>
              <a:rPr sz="1200" b="1" spc="5" dirty="0">
                <a:latin typeface="Times New Roman"/>
                <a:cs typeface="Times New Roman"/>
              </a:rPr>
              <a:t>I</a:t>
            </a:r>
            <a:r>
              <a:rPr sz="1200" b="1" spc="-10" dirty="0">
                <a:latin typeface="Times New Roman"/>
                <a:cs typeface="Times New Roman"/>
              </a:rPr>
              <a:t>G</a:t>
            </a:r>
            <a:r>
              <a:rPr sz="1200" b="1" spc="-5" dirty="0">
                <a:latin typeface="Times New Roman"/>
                <a:cs typeface="Times New Roman"/>
              </a:rPr>
              <a:t>U</a:t>
            </a:r>
            <a:r>
              <a:rPr sz="1200" b="1" spc="-10" dirty="0">
                <a:latin typeface="Times New Roman"/>
                <a:cs typeface="Times New Roman"/>
              </a:rPr>
              <a:t>R</a:t>
            </a:r>
            <a:r>
              <a:rPr sz="1200" b="1" dirty="0">
                <a:latin typeface="Times New Roman"/>
                <a:cs typeface="Times New Roman"/>
              </a:rPr>
              <a:t>E</a:t>
            </a:r>
            <a:r>
              <a:rPr sz="1200" b="1" spc="-10" dirty="0">
                <a:latin typeface="Times New Roman"/>
                <a:cs typeface="Times New Roman"/>
              </a:rPr>
              <a:t> </a:t>
            </a:r>
            <a:r>
              <a:rPr lang="en-IN" sz="1200" b="1" spc="-10" dirty="0">
                <a:latin typeface="Times New Roman"/>
                <a:cs typeface="Times New Roman"/>
              </a:rPr>
              <a:t>9</a:t>
            </a:r>
            <a:r>
              <a:rPr sz="1200" b="1" dirty="0">
                <a:latin typeface="Times New Roman"/>
                <a:cs typeface="Times New Roman"/>
              </a:rPr>
              <a:t>:</a:t>
            </a:r>
            <a:r>
              <a:rPr sz="1200" b="1" spc="-5" dirty="0">
                <a:latin typeface="Times New Roman"/>
                <a:cs typeface="Times New Roman"/>
              </a:rPr>
              <a:t> </a:t>
            </a:r>
            <a:r>
              <a:rPr sz="1200" b="1" spc="-15" dirty="0">
                <a:latin typeface="Times New Roman"/>
                <a:cs typeface="Times New Roman"/>
              </a:rPr>
              <a:t>P</a:t>
            </a:r>
            <a:r>
              <a:rPr sz="1200" b="1" dirty="0">
                <a:latin typeface="Times New Roman"/>
                <a:cs typeface="Times New Roman"/>
              </a:rPr>
              <a:t>ROJECT</a:t>
            </a:r>
            <a:r>
              <a:rPr sz="1200" b="1" spc="-5" dirty="0">
                <a:latin typeface="Times New Roman"/>
                <a:cs typeface="Times New Roman"/>
              </a:rPr>
              <a:t> DI</a:t>
            </a:r>
            <a:r>
              <a:rPr sz="1200" b="1" spc="-10" dirty="0">
                <a:latin typeface="Times New Roman"/>
                <a:cs typeface="Times New Roman"/>
              </a:rPr>
              <a:t>AG</a:t>
            </a:r>
            <a:r>
              <a:rPr sz="1200" b="1" spc="-5" dirty="0">
                <a:latin typeface="Times New Roman"/>
                <a:cs typeface="Times New Roman"/>
              </a:rPr>
              <a:t>R</a:t>
            </a:r>
            <a:r>
              <a:rPr sz="1200" b="1" dirty="0">
                <a:latin typeface="Times New Roman"/>
                <a:cs typeface="Times New Roman"/>
              </a:rPr>
              <a:t>A</a:t>
            </a:r>
            <a:r>
              <a:rPr sz="1200" b="1" spc="-5" dirty="0">
                <a:latin typeface="Times New Roman"/>
                <a:cs typeface="Times New Roman"/>
              </a:rPr>
              <a:t>MS</a:t>
            </a:r>
            <a:r>
              <a:rPr sz="1200" b="1" spc="90" dirty="0">
                <a:latin typeface="Times New Roman"/>
                <a:cs typeface="Times New Roman"/>
              </a:rPr>
              <a:t> </a:t>
            </a:r>
            <a:r>
              <a:rPr lang="en-IN" sz="1200" b="1" spc="90" dirty="0">
                <a:latin typeface="Times New Roman"/>
                <a:cs typeface="Times New Roman"/>
              </a:rPr>
              <a:t>--</a:t>
            </a:r>
            <a:r>
              <a:rPr sz="1200" b="1" spc="-5" dirty="0">
                <a:latin typeface="Times New Roman"/>
                <a:cs typeface="Times New Roman"/>
              </a:rPr>
              <a:t>--------------------------------------------------------------------</a:t>
            </a:r>
            <a:r>
              <a:rPr sz="1200" b="1" dirty="0">
                <a:latin typeface="Times New Roman"/>
                <a:cs typeface="Times New Roman"/>
              </a:rPr>
              <a:t>-</a:t>
            </a:r>
            <a:r>
              <a:rPr sz="1200" b="1" spc="-90" dirty="0">
                <a:latin typeface="Times New Roman"/>
                <a:cs typeface="Times New Roman"/>
              </a:rPr>
              <a:t> </a:t>
            </a:r>
            <a:r>
              <a:rPr lang="en-IN" sz="1200" b="1" spc="-90" dirty="0">
                <a:latin typeface="Times New Roman"/>
                <a:cs typeface="Times New Roman"/>
              </a:rPr>
              <a:t>28</a:t>
            </a:r>
            <a:endParaRPr sz="1200" dirty="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902004" y="1214374"/>
            <a:ext cx="5866130" cy="4734116"/>
          </a:xfrm>
          <a:prstGeom prst="rect">
            <a:avLst/>
          </a:prstGeom>
        </p:spPr>
        <p:txBody>
          <a:bodyPr vert="horz" wrap="square" lIns="0" tIns="12065" rIns="0" bIns="0" rtlCol="0">
            <a:spAutoFit/>
          </a:bodyPr>
          <a:lstStyle/>
          <a:p>
            <a:pPr marL="106680" algn="ctr">
              <a:lnSpc>
                <a:spcPct val="100000"/>
              </a:lnSpc>
              <a:spcBef>
                <a:spcPts val="95"/>
              </a:spcBef>
            </a:pPr>
            <a:r>
              <a:rPr sz="1600" b="1" spc="-5" dirty="0">
                <a:latin typeface="Times New Roman"/>
                <a:cs typeface="Times New Roman"/>
              </a:rPr>
              <a:t>INTRODUCTION</a:t>
            </a:r>
            <a:endParaRPr sz="1600" dirty="0">
              <a:latin typeface="Times New Roman"/>
              <a:cs typeface="Times New Roman"/>
            </a:endParaRPr>
          </a:p>
          <a:p>
            <a:pPr>
              <a:lnSpc>
                <a:spcPct val="100000"/>
              </a:lnSpc>
              <a:spcBef>
                <a:spcPts val="10"/>
              </a:spcBef>
            </a:pPr>
            <a:endParaRPr sz="2300" dirty="0">
              <a:latin typeface="Times New Roman"/>
              <a:cs typeface="Times New Roman"/>
            </a:endParaRPr>
          </a:p>
          <a:p>
            <a:pPr marL="353695">
              <a:lnSpc>
                <a:spcPct val="150000"/>
              </a:lnSpc>
            </a:pPr>
            <a:r>
              <a:rPr lang="en-US" sz="1200" dirty="0">
                <a:latin typeface="Times New Roman"/>
                <a:cs typeface="Times New Roman"/>
              </a:rPr>
              <a:t>The web based Online room/event booking system, where customers can easily</a:t>
            </a:r>
          </a:p>
          <a:p>
            <a:pPr marL="353695">
              <a:lnSpc>
                <a:spcPct val="150000"/>
              </a:lnSpc>
            </a:pPr>
            <a:r>
              <a:rPr lang="en-US" sz="1200" dirty="0">
                <a:latin typeface="Times New Roman"/>
                <a:cs typeface="Times New Roman"/>
              </a:rPr>
              <a:t>explore resort websites and book their preferred type of room, whether it be tent or</a:t>
            </a:r>
          </a:p>
          <a:p>
            <a:pPr marL="353695">
              <a:lnSpc>
                <a:spcPct val="150000"/>
              </a:lnSpc>
            </a:pPr>
            <a:r>
              <a:rPr lang="en-US" sz="1200" dirty="0">
                <a:latin typeface="Times New Roman"/>
                <a:cs typeface="Times New Roman"/>
              </a:rPr>
              <a:t>superior, or Executive for a specific date and number of guests. The system also allows users to</a:t>
            </a:r>
          </a:p>
          <a:p>
            <a:pPr marL="353695">
              <a:lnSpc>
                <a:spcPct val="150000"/>
              </a:lnSpc>
            </a:pPr>
            <a:r>
              <a:rPr lang="en-US" sz="1200" dirty="0">
                <a:latin typeface="Times New Roman"/>
                <a:cs typeface="Times New Roman"/>
              </a:rPr>
              <a:t>choose how many rooms they want to book and requires them to login before completing</a:t>
            </a:r>
          </a:p>
          <a:p>
            <a:pPr marL="353695">
              <a:lnSpc>
                <a:spcPct val="150000"/>
              </a:lnSpc>
            </a:pPr>
            <a:r>
              <a:rPr lang="en-US" sz="1200" dirty="0">
                <a:latin typeface="Times New Roman"/>
                <a:cs typeface="Times New Roman"/>
              </a:rPr>
              <a:t>their booking.</a:t>
            </a:r>
          </a:p>
          <a:p>
            <a:pPr marL="353695">
              <a:lnSpc>
                <a:spcPct val="150000"/>
              </a:lnSpc>
            </a:pPr>
            <a:endParaRPr lang="en-US" sz="1200" dirty="0">
              <a:latin typeface="Times New Roman"/>
              <a:cs typeface="Times New Roman"/>
            </a:endParaRPr>
          </a:p>
          <a:p>
            <a:pPr marL="353695">
              <a:lnSpc>
                <a:spcPct val="150000"/>
              </a:lnSpc>
            </a:pPr>
            <a:r>
              <a:rPr lang="en-US" sz="1200" dirty="0">
                <a:latin typeface="Times New Roman"/>
                <a:cs typeface="Times New Roman"/>
              </a:rPr>
              <a:t>This system also helps admin to efficiently manage their bookings and view</a:t>
            </a:r>
          </a:p>
          <a:p>
            <a:pPr marL="353695">
              <a:lnSpc>
                <a:spcPct val="150000"/>
              </a:lnSpc>
            </a:pPr>
            <a:r>
              <a:rPr lang="en-US" sz="1200" dirty="0">
                <a:latin typeface="Times New Roman"/>
                <a:cs typeface="Times New Roman"/>
              </a:rPr>
              <a:t>guest details, including which rooms they have booked. Managers can also check room/event booking details, also can check the enquiry coming for customers even</a:t>
            </a:r>
          </a:p>
          <a:p>
            <a:pPr marL="353695">
              <a:lnSpc>
                <a:spcPct val="150000"/>
              </a:lnSpc>
            </a:pPr>
            <a:r>
              <a:rPr lang="en-US" sz="1200" dirty="0">
                <a:latin typeface="Times New Roman"/>
                <a:cs typeface="Times New Roman"/>
              </a:rPr>
              <a:t>cancel enquiry if necessary.</a:t>
            </a:r>
          </a:p>
          <a:p>
            <a:pPr marL="353695">
              <a:lnSpc>
                <a:spcPct val="150000"/>
              </a:lnSpc>
            </a:pPr>
            <a:endParaRPr lang="en-US" sz="1200" dirty="0">
              <a:latin typeface="Times New Roman"/>
              <a:cs typeface="Times New Roman"/>
            </a:endParaRPr>
          </a:p>
          <a:p>
            <a:pPr marL="353695">
              <a:lnSpc>
                <a:spcPct val="150000"/>
              </a:lnSpc>
            </a:pPr>
            <a:r>
              <a:rPr lang="en-US" sz="1200" dirty="0">
                <a:latin typeface="Times New Roman"/>
                <a:cs typeface="Times New Roman"/>
              </a:rPr>
              <a:t>Overall, this Online Resort Booking System is a comprehensive solution that streamlines</a:t>
            </a:r>
          </a:p>
          <a:p>
            <a:pPr marL="353695">
              <a:lnSpc>
                <a:spcPct val="150000"/>
              </a:lnSpc>
            </a:pPr>
            <a:r>
              <a:rPr lang="en-US" sz="1200" dirty="0">
                <a:latin typeface="Times New Roman"/>
                <a:cs typeface="Times New Roman"/>
              </a:rPr>
              <a:t>the booking process for both customers and hotel admin, making the entire experience</a:t>
            </a:r>
          </a:p>
          <a:p>
            <a:pPr marL="353695">
              <a:lnSpc>
                <a:spcPct val="150000"/>
              </a:lnSpc>
            </a:pPr>
            <a:r>
              <a:rPr lang="en-US" sz="1200" dirty="0">
                <a:latin typeface="Times New Roman"/>
                <a:cs typeface="Times New Roman"/>
              </a:rPr>
              <a:t>more convenient and efficient for everyone involved.</a:t>
            </a:r>
          </a:p>
        </p:txBody>
      </p:sp>
      <p:sp>
        <p:nvSpPr>
          <p:cNvPr id="5" name="object 5"/>
          <p:cNvSpPr txBox="1"/>
          <p:nvPr/>
        </p:nvSpPr>
        <p:spPr>
          <a:xfrm>
            <a:off x="909636" y="5971400"/>
            <a:ext cx="6166485" cy="1960152"/>
          </a:xfrm>
          <a:prstGeom prst="rect">
            <a:avLst/>
          </a:prstGeom>
        </p:spPr>
        <p:txBody>
          <a:bodyPr vert="horz" wrap="square" lIns="0" tIns="135255" rIns="0" bIns="0" rtlCol="0">
            <a:spAutoFit/>
          </a:bodyPr>
          <a:lstStyle/>
          <a:p>
            <a:pPr marL="12700">
              <a:lnSpc>
                <a:spcPct val="100000"/>
              </a:lnSpc>
              <a:spcBef>
                <a:spcPts val="1065"/>
              </a:spcBef>
            </a:pPr>
            <a:r>
              <a:rPr sz="1400" b="1" spc="-40" dirty="0">
                <a:latin typeface="Times New Roman"/>
                <a:cs typeface="Times New Roman"/>
              </a:rPr>
              <a:t>Features:</a:t>
            </a:r>
            <a:r>
              <a:rPr sz="1400" b="1" spc="85" dirty="0">
                <a:latin typeface="Times New Roman"/>
                <a:cs typeface="Times New Roman"/>
              </a:rPr>
              <a:t> </a:t>
            </a:r>
            <a:r>
              <a:rPr sz="1100" spc="-20" dirty="0">
                <a:latin typeface="Calibri"/>
                <a:cs typeface="Calibri"/>
              </a:rPr>
              <a:t>-</a:t>
            </a:r>
            <a:endParaRPr sz="1100" dirty="0">
              <a:latin typeface="Calibri"/>
              <a:cs typeface="Calibri"/>
            </a:endParaRPr>
          </a:p>
          <a:p>
            <a:pPr marL="1027430" indent="-229235">
              <a:lnSpc>
                <a:spcPct val="100000"/>
              </a:lnSpc>
              <a:spcBef>
                <a:spcPts val="825"/>
              </a:spcBef>
              <a:buAutoNum type="arabicPeriod"/>
              <a:tabLst>
                <a:tab pos="1028065" algn="l"/>
              </a:tabLst>
            </a:pPr>
            <a:r>
              <a:rPr sz="1200" spc="-5" dirty="0">
                <a:latin typeface="Times New Roman"/>
                <a:cs typeface="Times New Roman"/>
              </a:rPr>
              <a:t>Separate</a:t>
            </a:r>
            <a:r>
              <a:rPr sz="1200" spc="-10" dirty="0">
                <a:latin typeface="Times New Roman"/>
                <a:cs typeface="Times New Roman"/>
              </a:rPr>
              <a:t> </a:t>
            </a:r>
            <a:r>
              <a:rPr sz="1200" spc="-5" dirty="0">
                <a:latin typeface="Times New Roman"/>
                <a:cs typeface="Times New Roman"/>
              </a:rPr>
              <a:t>login</a:t>
            </a:r>
            <a:r>
              <a:rPr sz="1200" dirty="0">
                <a:latin typeface="Times New Roman"/>
                <a:cs typeface="Times New Roman"/>
              </a:rPr>
              <a:t> for</a:t>
            </a:r>
            <a:r>
              <a:rPr lang="en-IN" sz="1200" dirty="0">
                <a:latin typeface="Times New Roman"/>
                <a:cs typeface="Times New Roman"/>
              </a:rPr>
              <a:t> user and admin</a:t>
            </a:r>
            <a:r>
              <a:rPr sz="1200" spc="-5" dirty="0">
                <a:latin typeface="Times New Roman"/>
                <a:cs typeface="Times New Roman"/>
              </a:rPr>
              <a:t>.</a:t>
            </a:r>
            <a:endParaRPr sz="1200" dirty="0">
              <a:latin typeface="Times New Roman"/>
              <a:cs typeface="Times New Roman"/>
            </a:endParaRPr>
          </a:p>
          <a:p>
            <a:pPr marL="1027430" indent="-229235">
              <a:lnSpc>
                <a:spcPct val="100000"/>
              </a:lnSpc>
              <a:spcBef>
                <a:spcPts val="635"/>
              </a:spcBef>
              <a:buAutoNum type="arabicPeriod"/>
              <a:tabLst>
                <a:tab pos="1028065" algn="l"/>
              </a:tabLst>
            </a:pPr>
            <a:r>
              <a:rPr sz="1200" dirty="0">
                <a:latin typeface="Times New Roman"/>
                <a:cs typeface="Times New Roman"/>
              </a:rPr>
              <a:t>Easy</a:t>
            </a:r>
            <a:r>
              <a:rPr sz="1200" spc="-75" dirty="0">
                <a:latin typeface="Times New Roman"/>
                <a:cs typeface="Times New Roman"/>
              </a:rPr>
              <a:t> </a:t>
            </a:r>
            <a:r>
              <a:rPr sz="1200" dirty="0">
                <a:latin typeface="Times New Roman"/>
                <a:cs typeface="Times New Roman"/>
              </a:rPr>
              <a:t>to </a:t>
            </a:r>
            <a:r>
              <a:rPr lang="en-IN" sz="1200" dirty="0">
                <a:latin typeface="Times New Roman"/>
                <a:cs typeface="Times New Roman"/>
              </a:rPr>
              <a:t>add and delete </a:t>
            </a:r>
            <a:r>
              <a:rPr sz="1200" dirty="0">
                <a:latin typeface="Times New Roman"/>
                <a:cs typeface="Times New Roman"/>
              </a:rPr>
              <a:t>the</a:t>
            </a:r>
            <a:r>
              <a:rPr lang="en-IN" sz="1200" dirty="0">
                <a:latin typeface="Times New Roman"/>
                <a:cs typeface="Times New Roman"/>
              </a:rPr>
              <a:t> booking of room/event by the user</a:t>
            </a:r>
            <a:r>
              <a:rPr sz="1200" spc="-5" dirty="0">
                <a:latin typeface="Times New Roman"/>
                <a:cs typeface="Times New Roman"/>
              </a:rPr>
              <a:t>.</a:t>
            </a:r>
            <a:endParaRPr sz="1200" dirty="0">
              <a:latin typeface="Times New Roman"/>
              <a:cs typeface="Times New Roman"/>
            </a:endParaRPr>
          </a:p>
          <a:p>
            <a:pPr marL="1027430" indent="-229235">
              <a:lnSpc>
                <a:spcPct val="100000"/>
              </a:lnSpc>
              <a:spcBef>
                <a:spcPts val="650"/>
              </a:spcBef>
              <a:buAutoNum type="arabicPeriod"/>
              <a:tabLst>
                <a:tab pos="1028065" algn="l"/>
              </a:tabLst>
            </a:pPr>
            <a:r>
              <a:rPr sz="1200" dirty="0">
                <a:latin typeface="Times New Roman"/>
                <a:cs typeface="Times New Roman"/>
              </a:rPr>
              <a:t>Easy</a:t>
            </a:r>
            <a:r>
              <a:rPr sz="1200" spc="-75" dirty="0">
                <a:latin typeface="Times New Roman"/>
                <a:cs typeface="Times New Roman"/>
              </a:rPr>
              <a:t> </a:t>
            </a:r>
            <a:r>
              <a:rPr sz="1200" dirty="0">
                <a:latin typeface="Times New Roman"/>
                <a:cs typeface="Times New Roman"/>
              </a:rPr>
              <a:t>to </a:t>
            </a:r>
            <a:r>
              <a:rPr sz="1200" spc="-5" dirty="0">
                <a:latin typeface="Times New Roman"/>
                <a:cs typeface="Times New Roman"/>
              </a:rPr>
              <a:t>generate</a:t>
            </a:r>
            <a:r>
              <a:rPr lang="en-IN" sz="1200" spc="-5" dirty="0">
                <a:latin typeface="Times New Roman"/>
                <a:cs typeface="Times New Roman"/>
              </a:rPr>
              <a:t> invoice</a:t>
            </a:r>
            <a:r>
              <a:rPr sz="1200" spc="5"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spc="-5" dirty="0">
                <a:latin typeface="Times New Roman"/>
                <a:cs typeface="Times New Roman"/>
              </a:rPr>
              <a:t>each</a:t>
            </a:r>
            <a:r>
              <a:rPr lang="en-IN" sz="1200" spc="-5" dirty="0">
                <a:latin typeface="Times New Roman"/>
                <a:cs typeface="Times New Roman"/>
              </a:rPr>
              <a:t> booking by the user</a:t>
            </a:r>
            <a:r>
              <a:rPr sz="1200" spc="-5" dirty="0">
                <a:latin typeface="Times New Roman"/>
                <a:cs typeface="Times New Roman"/>
              </a:rPr>
              <a:t>.</a:t>
            </a:r>
            <a:endParaRPr sz="1200" dirty="0">
              <a:latin typeface="Times New Roman"/>
              <a:cs typeface="Times New Roman"/>
            </a:endParaRPr>
          </a:p>
          <a:p>
            <a:pPr marL="1027430" indent="-229235">
              <a:lnSpc>
                <a:spcPct val="100000"/>
              </a:lnSpc>
              <a:spcBef>
                <a:spcPts val="590"/>
              </a:spcBef>
              <a:buAutoNum type="arabicPeriod"/>
              <a:tabLst>
                <a:tab pos="1028065" algn="l"/>
              </a:tabLst>
            </a:pPr>
            <a:r>
              <a:rPr lang="en-US" sz="1200" spc="-5" dirty="0">
                <a:latin typeface="Times New Roman"/>
                <a:cs typeface="Times New Roman"/>
              </a:rPr>
              <a:t>Easy to check the booking details by user.</a:t>
            </a:r>
            <a:endParaRPr lang="en-US" sz="1200" dirty="0">
              <a:latin typeface="Times New Roman"/>
              <a:cs typeface="Times New Roman"/>
            </a:endParaRPr>
          </a:p>
          <a:p>
            <a:pPr marL="1027430" indent="-229235">
              <a:lnSpc>
                <a:spcPct val="100000"/>
              </a:lnSpc>
              <a:spcBef>
                <a:spcPts val="635"/>
              </a:spcBef>
              <a:buAutoNum type="arabicPeriod"/>
              <a:tabLst>
                <a:tab pos="1028065" algn="l"/>
              </a:tabLst>
            </a:pPr>
            <a:r>
              <a:rPr lang="en-IN" sz="1200" spc="-5" dirty="0">
                <a:latin typeface="Times New Roman"/>
                <a:cs typeface="Times New Roman"/>
              </a:rPr>
              <a:t>Admin can check the booking/event details booked by the user</a:t>
            </a:r>
            <a:r>
              <a:rPr sz="1200" spc="-5" dirty="0">
                <a:latin typeface="Times New Roman"/>
                <a:cs typeface="Times New Roman"/>
              </a:rPr>
              <a:t>.</a:t>
            </a:r>
            <a:endParaRPr sz="1200" dirty="0">
              <a:latin typeface="Times New Roman"/>
              <a:cs typeface="Times New Roman"/>
            </a:endParaRPr>
          </a:p>
          <a:p>
            <a:pPr marL="1027430" indent="-229235">
              <a:lnSpc>
                <a:spcPct val="100000"/>
              </a:lnSpc>
              <a:spcBef>
                <a:spcPts val="635"/>
              </a:spcBef>
              <a:buAutoNum type="arabicPeriod"/>
              <a:tabLst>
                <a:tab pos="1028065" algn="l"/>
              </a:tabLst>
            </a:pPr>
            <a:r>
              <a:rPr lang="en-IN" sz="1200" dirty="0">
                <a:latin typeface="Times New Roman"/>
                <a:cs typeface="Times New Roman"/>
              </a:rPr>
              <a:t>Admin can check </a:t>
            </a:r>
            <a:r>
              <a:rPr lang="en-IN" sz="1200" dirty="0" err="1">
                <a:latin typeface="Times New Roman"/>
                <a:cs typeface="Times New Roman"/>
              </a:rPr>
              <a:t>check</a:t>
            </a:r>
            <a:r>
              <a:rPr lang="en-IN" sz="1200" dirty="0">
                <a:latin typeface="Times New Roman"/>
                <a:cs typeface="Times New Roman"/>
              </a:rPr>
              <a:t> and delete the enquiry</a:t>
            </a:r>
            <a:r>
              <a:rPr sz="1200" dirty="0">
                <a:latin typeface="Times New Roman"/>
                <a:cs typeface="Times New Roman"/>
              </a:rPr>
              <a:t>.</a:t>
            </a: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897432" y="1214373"/>
            <a:ext cx="5802630" cy="1592359"/>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1.1</a:t>
            </a:r>
            <a:r>
              <a:rPr sz="1400" b="1" spc="50" dirty="0">
                <a:latin typeface="Times New Roman"/>
                <a:cs typeface="Times New Roman"/>
              </a:rPr>
              <a:t> </a:t>
            </a:r>
            <a:r>
              <a:rPr sz="1400" b="1" spc="-10" dirty="0">
                <a:latin typeface="Times New Roman"/>
                <a:cs typeface="Times New Roman"/>
              </a:rPr>
              <a:t>PR</a:t>
            </a:r>
            <a:r>
              <a:rPr sz="1400" b="1" dirty="0">
                <a:latin typeface="Times New Roman"/>
                <a:cs typeface="Times New Roman"/>
              </a:rPr>
              <a:t>OJE</a:t>
            </a:r>
            <a:r>
              <a:rPr sz="1400" b="1" spc="-10" dirty="0">
                <a:latin typeface="Times New Roman"/>
                <a:cs typeface="Times New Roman"/>
              </a:rPr>
              <a:t>C</a:t>
            </a:r>
            <a:r>
              <a:rPr sz="1400" b="1" dirty="0">
                <a:latin typeface="Times New Roman"/>
                <a:cs typeface="Times New Roman"/>
              </a:rPr>
              <a:t>T</a:t>
            </a:r>
            <a:r>
              <a:rPr sz="1400" b="1" spc="-75" dirty="0">
                <a:latin typeface="Times New Roman"/>
                <a:cs typeface="Times New Roman"/>
              </a:rPr>
              <a:t> </a:t>
            </a:r>
            <a:r>
              <a:rPr sz="1400" b="1" dirty="0">
                <a:latin typeface="Times New Roman"/>
                <a:cs typeface="Times New Roman"/>
              </a:rPr>
              <a:t>O</a:t>
            </a:r>
            <a:r>
              <a:rPr sz="1400" b="1" spc="-15" dirty="0">
                <a:latin typeface="Times New Roman"/>
                <a:cs typeface="Times New Roman"/>
              </a:rPr>
              <a:t>B</a:t>
            </a:r>
            <a:r>
              <a:rPr sz="1400" b="1" dirty="0">
                <a:latin typeface="Times New Roman"/>
                <a:cs typeface="Times New Roman"/>
              </a:rPr>
              <a:t>JE</a:t>
            </a:r>
            <a:r>
              <a:rPr sz="1400" b="1" spc="-20" dirty="0">
                <a:latin typeface="Times New Roman"/>
                <a:cs typeface="Times New Roman"/>
              </a:rPr>
              <a:t>C</a:t>
            </a:r>
            <a:r>
              <a:rPr sz="1400" b="1" dirty="0">
                <a:latin typeface="Times New Roman"/>
                <a:cs typeface="Times New Roman"/>
              </a:rPr>
              <a:t>TI</a:t>
            </a:r>
            <a:r>
              <a:rPr sz="1400" b="1" spc="-10" dirty="0">
                <a:latin typeface="Times New Roman"/>
                <a:cs typeface="Times New Roman"/>
              </a:rPr>
              <a:t>V</a:t>
            </a:r>
            <a:r>
              <a:rPr sz="1400" b="1" dirty="0">
                <a:latin typeface="Times New Roman"/>
                <a:cs typeface="Times New Roman"/>
              </a:rPr>
              <a:t>E</a:t>
            </a:r>
            <a:endParaRPr sz="1400" dirty="0">
              <a:latin typeface="Times New Roman"/>
              <a:cs typeface="Times New Roman"/>
            </a:endParaRPr>
          </a:p>
          <a:p>
            <a:pPr>
              <a:lnSpc>
                <a:spcPct val="100000"/>
              </a:lnSpc>
              <a:spcBef>
                <a:spcPts val="25"/>
              </a:spcBef>
            </a:pPr>
            <a:endParaRPr sz="1850" dirty="0">
              <a:latin typeface="Times New Roman"/>
              <a:cs typeface="Times New Roman"/>
            </a:endParaRPr>
          </a:p>
          <a:p>
            <a:pPr>
              <a:lnSpc>
                <a:spcPct val="150000"/>
              </a:lnSpc>
              <a:spcAft>
                <a:spcPts val="10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online Resort Booking System (Web Application) for rooms and events is intended to  provide complete solution for Consumers through  a single Gateway using internet. It will enable  customers to browse through online resort booking  web application and books the resort online without visiting the booking shop physically.</a:t>
            </a:r>
          </a:p>
        </p:txBody>
      </p:sp>
      <p:sp>
        <p:nvSpPr>
          <p:cNvPr id="5" name="object 5"/>
          <p:cNvSpPr txBox="1"/>
          <p:nvPr/>
        </p:nvSpPr>
        <p:spPr>
          <a:xfrm>
            <a:off x="898956" y="3217291"/>
            <a:ext cx="5984875" cy="3759835"/>
          </a:xfrm>
          <a:prstGeom prst="rect">
            <a:avLst/>
          </a:prstGeom>
        </p:spPr>
        <p:txBody>
          <a:bodyPr vert="horz" wrap="square" lIns="0" tIns="12700" rIns="0" bIns="0" rtlCol="0">
            <a:spAutoFit/>
          </a:bodyPr>
          <a:lstStyle/>
          <a:p>
            <a:pPr marL="12700">
              <a:lnSpc>
                <a:spcPct val="100000"/>
              </a:lnSpc>
              <a:spcBef>
                <a:spcPts val="100"/>
              </a:spcBef>
              <a:tabLst>
                <a:tab pos="368935" algn="l"/>
              </a:tabLst>
            </a:pPr>
            <a:r>
              <a:rPr sz="1400" b="1" spc="-10" dirty="0">
                <a:latin typeface="Times New Roman"/>
                <a:cs typeface="Times New Roman"/>
              </a:rPr>
              <a:t>1.2	PR</a:t>
            </a:r>
            <a:r>
              <a:rPr sz="1400" b="1" dirty="0">
                <a:latin typeface="Times New Roman"/>
                <a:cs typeface="Times New Roman"/>
              </a:rPr>
              <a:t>OJE</a:t>
            </a:r>
            <a:r>
              <a:rPr sz="1400" b="1" spc="-10" dirty="0">
                <a:latin typeface="Times New Roman"/>
                <a:cs typeface="Times New Roman"/>
              </a:rPr>
              <a:t>C</a:t>
            </a:r>
            <a:r>
              <a:rPr sz="1400" b="1" dirty="0">
                <a:latin typeface="Times New Roman"/>
                <a:cs typeface="Times New Roman"/>
              </a:rPr>
              <a:t>T</a:t>
            </a:r>
            <a:r>
              <a:rPr sz="1400" b="1" spc="-65" dirty="0">
                <a:latin typeface="Times New Roman"/>
                <a:cs typeface="Times New Roman"/>
              </a:rPr>
              <a:t> </a:t>
            </a:r>
            <a:r>
              <a:rPr sz="1400" b="1" dirty="0">
                <a:latin typeface="Times New Roman"/>
                <a:cs typeface="Times New Roman"/>
              </a:rPr>
              <a:t>O</a:t>
            </a:r>
            <a:r>
              <a:rPr sz="1400" b="1" spc="-10" dirty="0">
                <a:latin typeface="Times New Roman"/>
                <a:cs typeface="Times New Roman"/>
              </a:rPr>
              <a:t>V</a:t>
            </a:r>
            <a:r>
              <a:rPr sz="1400" b="1" dirty="0">
                <a:latin typeface="Times New Roman"/>
                <a:cs typeface="Times New Roman"/>
              </a:rPr>
              <a:t>E</a:t>
            </a:r>
            <a:r>
              <a:rPr sz="1400" b="1" spc="-10" dirty="0">
                <a:latin typeface="Times New Roman"/>
                <a:cs typeface="Times New Roman"/>
              </a:rPr>
              <a:t>RV</a:t>
            </a:r>
            <a:r>
              <a:rPr sz="1400" b="1" dirty="0">
                <a:latin typeface="Times New Roman"/>
                <a:cs typeface="Times New Roman"/>
              </a:rPr>
              <a:t>IEW</a:t>
            </a:r>
            <a:endParaRPr sz="1400" dirty="0">
              <a:latin typeface="Times New Roman"/>
              <a:cs typeface="Times New Roman"/>
            </a:endParaRPr>
          </a:p>
          <a:p>
            <a:pPr>
              <a:lnSpc>
                <a:spcPct val="100000"/>
              </a:lnSpc>
              <a:spcBef>
                <a:spcPts val="35"/>
              </a:spcBef>
            </a:pPr>
            <a:endParaRPr sz="1650" dirty="0">
              <a:latin typeface="Times New Roman"/>
              <a:cs typeface="Times New Roman"/>
            </a:endParaRPr>
          </a:p>
          <a:p>
            <a:pPr marL="15240" marR="10160" algn="just">
              <a:lnSpc>
                <a:spcPct val="143900"/>
              </a:lnSpc>
            </a:pPr>
            <a:r>
              <a:rPr sz="1200" dirty="0">
                <a:latin typeface="Times New Roman"/>
                <a:cs typeface="Times New Roman"/>
              </a:rPr>
              <a:t>The </a:t>
            </a:r>
            <a:r>
              <a:rPr sz="1200" spc="-5" dirty="0">
                <a:latin typeface="Times New Roman"/>
                <a:cs typeface="Times New Roman"/>
              </a:rPr>
              <a:t>application </a:t>
            </a:r>
            <a:r>
              <a:rPr sz="1200" dirty="0">
                <a:latin typeface="Times New Roman"/>
                <a:cs typeface="Times New Roman"/>
              </a:rPr>
              <a:t>designed into </a:t>
            </a:r>
            <a:r>
              <a:rPr sz="1200" spc="-5" dirty="0">
                <a:latin typeface="Times New Roman"/>
                <a:cs typeface="Times New Roman"/>
              </a:rPr>
              <a:t>three modules </a:t>
            </a:r>
            <a:r>
              <a:rPr sz="1200" dirty="0">
                <a:latin typeface="Times New Roman"/>
                <a:cs typeface="Times New Roman"/>
              </a:rPr>
              <a:t>first one </a:t>
            </a:r>
            <a:r>
              <a:rPr sz="1200" spc="-5" dirty="0">
                <a:latin typeface="Times New Roman"/>
                <a:cs typeface="Times New Roman"/>
              </a:rPr>
              <a:t>is </a:t>
            </a:r>
            <a:r>
              <a:rPr sz="1200" dirty="0">
                <a:latin typeface="Times New Roman"/>
                <a:cs typeface="Times New Roman"/>
              </a:rPr>
              <a:t>the secretary who </a:t>
            </a:r>
            <a:r>
              <a:rPr sz="1200" spc="-5" dirty="0">
                <a:latin typeface="Times New Roman"/>
                <a:cs typeface="Times New Roman"/>
              </a:rPr>
              <a:t>has </a:t>
            </a:r>
            <a:r>
              <a:rPr sz="1200" dirty="0">
                <a:latin typeface="Times New Roman"/>
                <a:cs typeface="Times New Roman"/>
              </a:rPr>
              <a:t>full </a:t>
            </a:r>
            <a:r>
              <a:rPr sz="1200" spc="-5" dirty="0">
                <a:latin typeface="Times New Roman"/>
                <a:cs typeface="Times New Roman"/>
              </a:rPr>
              <a:t>access </a:t>
            </a:r>
            <a:r>
              <a:rPr sz="1200" dirty="0">
                <a:latin typeface="Times New Roman"/>
                <a:cs typeface="Times New Roman"/>
              </a:rPr>
              <a:t>to the </a:t>
            </a:r>
            <a:r>
              <a:rPr sz="1200" spc="5" dirty="0">
                <a:latin typeface="Times New Roman"/>
                <a:cs typeface="Times New Roman"/>
              </a:rPr>
              <a:t> </a:t>
            </a:r>
            <a:r>
              <a:rPr sz="1200" spc="-5" dirty="0">
                <a:latin typeface="Times New Roman"/>
                <a:cs typeface="Times New Roman"/>
              </a:rPr>
              <a:t>application .Second </a:t>
            </a:r>
            <a:r>
              <a:rPr sz="1200" dirty="0">
                <a:latin typeface="Times New Roman"/>
                <a:cs typeface="Times New Roman"/>
              </a:rPr>
              <a:t>one </a:t>
            </a:r>
            <a:r>
              <a:rPr sz="1200" spc="-5" dirty="0">
                <a:latin typeface="Times New Roman"/>
                <a:cs typeface="Times New Roman"/>
              </a:rPr>
              <a:t>is </a:t>
            </a:r>
            <a:r>
              <a:rPr sz="1200" dirty="0">
                <a:latin typeface="Times New Roman"/>
                <a:cs typeface="Times New Roman"/>
              </a:rPr>
              <a:t>the </a:t>
            </a:r>
            <a:r>
              <a:rPr sz="1200" spc="-5" dirty="0">
                <a:latin typeface="Times New Roman"/>
                <a:cs typeface="Times New Roman"/>
              </a:rPr>
              <a:t>flat owner </a:t>
            </a:r>
            <a:r>
              <a:rPr sz="1200" dirty="0">
                <a:latin typeface="Times New Roman"/>
                <a:cs typeface="Times New Roman"/>
              </a:rPr>
              <a:t>who </a:t>
            </a:r>
            <a:r>
              <a:rPr sz="1200" spc="-5" dirty="0">
                <a:latin typeface="Times New Roman"/>
                <a:cs typeface="Times New Roman"/>
              </a:rPr>
              <a:t>can manages tasks </a:t>
            </a:r>
            <a:r>
              <a:rPr sz="1200" dirty="0">
                <a:latin typeface="Times New Roman"/>
                <a:cs typeface="Times New Roman"/>
              </a:rPr>
              <a:t>that </a:t>
            </a:r>
            <a:r>
              <a:rPr sz="1200" spc="-5" dirty="0">
                <a:latin typeface="Times New Roman"/>
                <a:cs typeface="Times New Roman"/>
              </a:rPr>
              <a:t>are </a:t>
            </a:r>
            <a:r>
              <a:rPr sz="1200" dirty="0">
                <a:latin typeface="Times New Roman"/>
                <a:cs typeface="Times New Roman"/>
              </a:rPr>
              <a:t>all </a:t>
            </a:r>
            <a:r>
              <a:rPr sz="1200" spc="-5" dirty="0">
                <a:latin typeface="Times New Roman"/>
                <a:cs typeface="Times New Roman"/>
              </a:rPr>
              <a:t>related </a:t>
            </a:r>
            <a:r>
              <a:rPr sz="1200" dirty="0">
                <a:latin typeface="Times New Roman"/>
                <a:cs typeface="Times New Roman"/>
              </a:rPr>
              <a:t>to </a:t>
            </a:r>
            <a:r>
              <a:rPr sz="1200" spc="-5" dirty="0">
                <a:latin typeface="Times New Roman"/>
                <a:cs typeface="Times New Roman"/>
              </a:rPr>
              <a:t>his/her flat </a:t>
            </a:r>
            <a:r>
              <a:rPr sz="1200" dirty="0">
                <a:latin typeface="Times New Roman"/>
                <a:cs typeface="Times New Roman"/>
              </a:rPr>
              <a:t> </a:t>
            </a:r>
            <a:r>
              <a:rPr sz="1200" spc="-5" dirty="0">
                <a:latin typeface="Times New Roman"/>
                <a:cs typeface="Times New Roman"/>
              </a:rPr>
              <a:t>only. </a:t>
            </a:r>
            <a:r>
              <a:rPr sz="1200" dirty="0">
                <a:latin typeface="Times New Roman"/>
                <a:cs typeface="Times New Roman"/>
              </a:rPr>
              <a:t>Third module </a:t>
            </a:r>
            <a:r>
              <a:rPr sz="1200" spc="-5" dirty="0">
                <a:latin typeface="Times New Roman"/>
                <a:cs typeface="Times New Roman"/>
              </a:rPr>
              <a:t>is</a:t>
            </a:r>
            <a:r>
              <a:rPr sz="1200" dirty="0">
                <a:latin typeface="Times New Roman"/>
                <a:cs typeface="Times New Roman"/>
              </a:rPr>
              <a:t> security </a:t>
            </a:r>
            <a:r>
              <a:rPr sz="1200" spc="-5" dirty="0">
                <a:latin typeface="Times New Roman"/>
                <a:cs typeface="Times New Roman"/>
              </a:rPr>
              <a:t>guard</a:t>
            </a:r>
            <a:r>
              <a:rPr sz="1200" dirty="0">
                <a:latin typeface="Times New Roman"/>
                <a:cs typeface="Times New Roman"/>
              </a:rPr>
              <a:t> who can only </a:t>
            </a:r>
            <a:r>
              <a:rPr sz="1200" spc="-5" dirty="0">
                <a:latin typeface="Times New Roman"/>
                <a:cs typeface="Times New Roman"/>
              </a:rPr>
              <a:t>add </a:t>
            </a:r>
            <a:r>
              <a:rPr sz="1200" spc="5" dirty="0">
                <a:latin typeface="Times New Roman"/>
                <a:cs typeface="Times New Roman"/>
              </a:rPr>
              <a:t>or </a:t>
            </a:r>
            <a:r>
              <a:rPr sz="1200" spc="-5" dirty="0">
                <a:latin typeface="Times New Roman"/>
                <a:cs typeface="Times New Roman"/>
              </a:rPr>
              <a:t>delete </a:t>
            </a:r>
            <a:r>
              <a:rPr sz="1200" dirty="0">
                <a:latin typeface="Times New Roman"/>
                <a:cs typeface="Times New Roman"/>
              </a:rPr>
              <a:t>visitor who</a:t>
            </a:r>
            <a:r>
              <a:rPr sz="1200" spc="300" dirty="0">
                <a:latin typeface="Times New Roman"/>
                <a:cs typeface="Times New Roman"/>
              </a:rPr>
              <a:t> </a:t>
            </a:r>
            <a:r>
              <a:rPr sz="1200" dirty="0">
                <a:latin typeface="Times New Roman"/>
                <a:cs typeface="Times New Roman"/>
              </a:rPr>
              <a:t>visited to the </a:t>
            </a:r>
            <a:r>
              <a:rPr sz="1200" spc="5" dirty="0">
                <a:latin typeface="Times New Roman"/>
                <a:cs typeface="Times New Roman"/>
              </a:rPr>
              <a:t> </a:t>
            </a:r>
            <a:r>
              <a:rPr sz="1200" spc="-5" dirty="0">
                <a:latin typeface="Times New Roman"/>
                <a:cs typeface="Times New Roman"/>
              </a:rPr>
              <a:t>society.</a:t>
            </a:r>
            <a:r>
              <a:rPr sz="1200" spc="25" dirty="0">
                <a:latin typeface="Times New Roman"/>
                <a:cs typeface="Times New Roman"/>
              </a:rPr>
              <a:t> </a:t>
            </a:r>
            <a:r>
              <a:rPr sz="1200" dirty="0">
                <a:latin typeface="Times New Roman"/>
                <a:cs typeface="Times New Roman"/>
              </a:rPr>
              <a:t>Secretary</a:t>
            </a:r>
            <a:r>
              <a:rPr sz="1200" spc="-60" dirty="0">
                <a:latin typeface="Times New Roman"/>
                <a:cs typeface="Times New Roman"/>
              </a:rPr>
              <a:t> </a:t>
            </a:r>
            <a:r>
              <a:rPr sz="1200" dirty="0">
                <a:latin typeface="Times New Roman"/>
                <a:cs typeface="Times New Roman"/>
              </a:rPr>
              <a:t>can</a:t>
            </a:r>
            <a:r>
              <a:rPr sz="1200" spc="-25" dirty="0">
                <a:latin typeface="Times New Roman"/>
                <a:cs typeface="Times New Roman"/>
              </a:rPr>
              <a:t> </a:t>
            </a:r>
            <a:r>
              <a:rPr sz="1200" dirty="0">
                <a:latin typeface="Times New Roman"/>
                <a:cs typeface="Times New Roman"/>
              </a:rPr>
              <a:t>add</a:t>
            </a:r>
            <a:r>
              <a:rPr sz="1200" spc="15" dirty="0">
                <a:latin typeface="Times New Roman"/>
                <a:cs typeface="Times New Roman"/>
              </a:rPr>
              <a:t> </a:t>
            </a:r>
            <a:r>
              <a:rPr sz="1200" dirty="0">
                <a:latin typeface="Times New Roman"/>
                <a:cs typeface="Times New Roman"/>
              </a:rPr>
              <a:t>or</a:t>
            </a:r>
            <a:r>
              <a:rPr sz="1200" spc="5" dirty="0">
                <a:latin typeface="Times New Roman"/>
                <a:cs typeface="Times New Roman"/>
              </a:rPr>
              <a:t> </a:t>
            </a:r>
            <a:r>
              <a:rPr sz="1200" spc="-5" dirty="0">
                <a:latin typeface="Times New Roman"/>
                <a:cs typeface="Times New Roman"/>
              </a:rPr>
              <a:t>delete</a:t>
            </a:r>
            <a:r>
              <a:rPr sz="1200" spc="-30"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spc="-5" dirty="0">
                <a:latin typeface="Times New Roman"/>
                <a:cs typeface="Times New Roman"/>
              </a:rPr>
              <a:t>update</a:t>
            </a:r>
            <a:r>
              <a:rPr sz="1200" spc="-5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5" dirty="0">
                <a:latin typeface="Times New Roman"/>
                <a:cs typeface="Times New Roman"/>
              </a:rPr>
              <a:t>data</a:t>
            </a:r>
            <a:r>
              <a:rPr sz="1200" spc="-25" dirty="0">
                <a:latin typeface="Times New Roman"/>
                <a:cs typeface="Times New Roman"/>
              </a:rPr>
              <a:t> </a:t>
            </a:r>
            <a:r>
              <a:rPr sz="1200" dirty="0">
                <a:latin typeface="Times New Roman"/>
                <a:cs typeface="Times New Roman"/>
              </a:rPr>
              <a:t>of </a:t>
            </a:r>
            <a:r>
              <a:rPr sz="1200" spc="-5" dirty="0">
                <a:latin typeface="Times New Roman"/>
                <a:cs typeface="Times New Roman"/>
              </a:rPr>
              <a:t>flat</a:t>
            </a:r>
            <a:r>
              <a:rPr sz="1200" dirty="0">
                <a:latin typeface="Times New Roman"/>
                <a:cs typeface="Times New Roman"/>
              </a:rPr>
              <a:t> owner</a:t>
            </a:r>
            <a:r>
              <a:rPr sz="1200" spc="-5" dirty="0">
                <a:latin typeface="Times New Roman"/>
                <a:cs typeface="Times New Roman"/>
              </a:rPr>
              <a:t> </a:t>
            </a:r>
            <a:r>
              <a:rPr sz="1200" dirty="0">
                <a:latin typeface="Times New Roman"/>
                <a:cs typeface="Times New Roman"/>
              </a:rPr>
              <a:t>or</a:t>
            </a:r>
            <a:r>
              <a:rPr sz="1200" spc="5" dirty="0">
                <a:latin typeface="Times New Roman"/>
                <a:cs typeface="Times New Roman"/>
              </a:rPr>
              <a:t> </a:t>
            </a:r>
            <a:r>
              <a:rPr sz="1200" dirty="0">
                <a:latin typeface="Times New Roman"/>
                <a:cs typeface="Times New Roman"/>
              </a:rPr>
              <a:t>workstaff.</a:t>
            </a:r>
          </a:p>
          <a:p>
            <a:pPr marL="15240" marR="5080" indent="39370" algn="just">
              <a:lnSpc>
                <a:spcPct val="143800"/>
              </a:lnSpc>
              <a:spcBef>
                <a:spcPts val="930"/>
              </a:spcBef>
            </a:pPr>
            <a:r>
              <a:rPr sz="1200" dirty="0">
                <a:latin typeface="Times New Roman"/>
                <a:cs typeface="Times New Roman"/>
              </a:rPr>
              <a:t>Secretary </a:t>
            </a:r>
            <a:r>
              <a:rPr sz="1200" spc="-5" dirty="0">
                <a:latin typeface="Times New Roman"/>
                <a:cs typeface="Times New Roman"/>
              </a:rPr>
              <a:t>gives </a:t>
            </a:r>
            <a:r>
              <a:rPr sz="1200" dirty="0">
                <a:latin typeface="Times New Roman"/>
                <a:cs typeface="Times New Roman"/>
              </a:rPr>
              <a:t>limited </a:t>
            </a:r>
            <a:r>
              <a:rPr sz="1200" spc="-5" dirty="0">
                <a:latin typeface="Times New Roman"/>
                <a:cs typeface="Times New Roman"/>
              </a:rPr>
              <a:t>access </a:t>
            </a:r>
            <a:r>
              <a:rPr sz="1200" dirty="0">
                <a:latin typeface="Times New Roman"/>
                <a:cs typeface="Times New Roman"/>
              </a:rPr>
              <a:t>of this </a:t>
            </a:r>
            <a:r>
              <a:rPr sz="1200" spc="-5" dirty="0">
                <a:latin typeface="Times New Roman"/>
                <a:cs typeface="Times New Roman"/>
              </a:rPr>
              <a:t>system </a:t>
            </a:r>
            <a:r>
              <a:rPr sz="1200" dirty="0">
                <a:latin typeface="Times New Roman"/>
                <a:cs typeface="Times New Roman"/>
              </a:rPr>
              <a:t>to flat </a:t>
            </a:r>
            <a:r>
              <a:rPr sz="1200" spc="-5" dirty="0">
                <a:latin typeface="Times New Roman"/>
                <a:cs typeface="Times New Roman"/>
              </a:rPr>
              <a:t>owner and </a:t>
            </a:r>
            <a:r>
              <a:rPr sz="1200" dirty="0">
                <a:latin typeface="Times New Roman"/>
                <a:cs typeface="Times New Roman"/>
              </a:rPr>
              <a:t>security </a:t>
            </a:r>
            <a:r>
              <a:rPr sz="1200" spc="-5" dirty="0">
                <a:latin typeface="Times New Roman"/>
                <a:cs typeface="Times New Roman"/>
              </a:rPr>
              <a:t>guard. </a:t>
            </a:r>
            <a:r>
              <a:rPr sz="1200" dirty="0">
                <a:latin typeface="Times New Roman"/>
                <a:cs typeface="Times New Roman"/>
              </a:rPr>
              <a:t>The data </a:t>
            </a:r>
            <a:r>
              <a:rPr sz="1200" spc="-5" dirty="0">
                <a:latin typeface="Times New Roman"/>
                <a:cs typeface="Times New Roman"/>
              </a:rPr>
              <a:t>related </a:t>
            </a:r>
            <a:r>
              <a:rPr sz="1200" dirty="0">
                <a:latin typeface="Times New Roman"/>
                <a:cs typeface="Times New Roman"/>
              </a:rPr>
              <a:t> with the </a:t>
            </a:r>
            <a:r>
              <a:rPr sz="1200" spc="-5" dirty="0">
                <a:latin typeface="Times New Roman"/>
                <a:cs typeface="Times New Roman"/>
              </a:rPr>
              <a:t>flat details and its owner stored </a:t>
            </a:r>
            <a:r>
              <a:rPr sz="1200" spc="5" dirty="0">
                <a:latin typeface="Times New Roman"/>
                <a:cs typeface="Times New Roman"/>
              </a:rPr>
              <a:t>by </a:t>
            </a:r>
            <a:r>
              <a:rPr sz="1200" dirty="0">
                <a:latin typeface="Times New Roman"/>
                <a:cs typeface="Times New Roman"/>
              </a:rPr>
              <a:t>secretary on </a:t>
            </a:r>
            <a:r>
              <a:rPr sz="1200" spc="-5" dirty="0">
                <a:latin typeface="Times New Roman"/>
                <a:cs typeface="Times New Roman"/>
              </a:rPr>
              <a:t>database </a:t>
            </a:r>
            <a:r>
              <a:rPr sz="1200" dirty="0">
                <a:latin typeface="Times New Roman"/>
                <a:cs typeface="Times New Roman"/>
              </a:rPr>
              <a:t>through </a:t>
            </a:r>
            <a:r>
              <a:rPr sz="1200" spc="-5" dirty="0">
                <a:latin typeface="Times New Roman"/>
                <a:cs typeface="Times New Roman"/>
              </a:rPr>
              <a:t>system. </a:t>
            </a:r>
            <a:r>
              <a:rPr sz="1200" dirty="0">
                <a:latin typeface="Times New Roman"/>
                <a:cs typeface="Times New Roman"/>
              </a:rPr>
              <a:t>Secretary </a:t>
            </a:r>
            <a:r>
              <a:rPr sz="1200" spc="-5" dirty="0">
                <a:latin typeface="Times New Roman"/>
                <a:cs typeface="Times New Roman"/>
              </a:rPr>
              <a:t>is </a:t>
            </a:r>
            <a:r>
              <a:rPr sz="1200" dirty="0">
                <a:latin typeface="Times New Roman"/>
                <a:cs typeface="Times New Roman"/>
              </a:rPr>
              <a:t> </a:t>
            </a:r>
            <a:r>
              <a:rPr sz="1200" spc="-5" dirty="0">
                <a:latin typeface="Times New Roman"/>
                <a:cs typeface="Times New Roman"/>
              </a:rPr>
              <a:t>able </a:t>
            </a:r>
            <a:r>
              <a:rPr sz="1200" dirty="0">
                <a:latin typeface="Times New Roman"/>
                <a:cs typeface="Times New Roman"/>
              </a:rPr>
              <a:t>to </a:t>
            </a:r>
            <a:r>
              <a:rPr sz="1200" spc="-5" dirty="0">
                <a:latin typeface="Times New Roman"/>
                <a:cs typeface="Times New Roman"/>
              </a:rPr>
              <a:t>generate maintenance </a:t>
            </a:r>
            <a:r>
              <a:rPr sz="1200" dirty="0">
                <a:latin typeface="Times New Roman"/>
                <a:cs typeface="Times New Roman"/>
              </a:rPr>
              <a:t>bill of a flat </a:t>
            </a:r>
            <a:r>
              <a:rPr sz="1200" spc="-5" dirty="0">
                <a:latin typeface="Times New Roman"/>
                <a:cs typeface="Times New Roman"/>
              </a:rPr>
              <a:t>which can </a:t>
            </a:r>
            <a:r>
              <a:rPr sz="1200" dirty="0">
                <a:latin typeface="Times New Roman"/>
                <a:cs typeface="Times New Roman"/>
              </a:rPr>
              <a:t>be </a:t>
            </a:r>
            <a:r>
              <a:rPr sz="1200" spc="-5" dirty="0">
                <a:latin typeface="Times New Roman"/>
                <a:cs typeface="Times New Roman"/>
              </a:rPr>
              <a:t>viewed </a:t>
            </a:r>
            <a:r>
              <a:rPr sz="1200" spc="10" dirty="0">
                <a:latin typeface="Times New Roman"/>
                <a:cs typeface="Times New Roman"/>
              </a:rPr>
              <a:t>by </a:t>
            </a:r>
            <a:r>
              <a:rPr sz="1200" dirty="0">
                <a:latin typeface="Times New Roman"/>
                <a:cs typeface="Times New Roman"/>
              </a:rPr>
              <a:t>that flat </a:t>
            </a:r>
            <a:r>
              <a:rPr sz="1200" spc="-5" dirty="0">
                <a:latin typeface="Times New Roman"/>
                <a:cs typeface="Times New Roman"/>
              </a:rPr>
              <a:t>owner </a:t>
            </a:r>
            <a:r>
              <a:rPr sz="1200" dirty="0">
                <a:latin typeface="Times New Roman"/>
                <a:cs typeface="Times New Roman"/>
              </a:rPr>
              <a:t>only. Secretary </a:t>
            </a:r>
            <a:r>
              <a:rPr sz="1200" spc="5" dirty="0">
                <a:latin typeface="Times New Roman"/>
                <a:cs typeface="Times New Roman"/>
              </a:rPr>
              <a:t> </a:t>
            </a:r>
            <a:r>
              <a:rPr sz="1200" spc="-5" dirty="0">
                <a:latin typeface="Times New Roman"/>
                <a:cs typeface="Times New Roman"/>
              </a:rPr>
              <a:t>circulates </a:t>
            </a:r>
            <a:r>
              <a:rPr sz="1200" dirty="0">
                <a:latin typeface="Times New Roman"/>
                <a:cs typeface="Times New Roman"/>
              </a:rPr>
              <a:t>the </a:t>
            </a:r>
            <a:r>
              <a:rPr sz="1200" spc="-5" dirty="0">
                <a:latin typeface="Times New Roman"/>
                <a:cs typeface="Times New Roman"/>
              </a:rPr>
              <a:t>notice </a:t>
            </a:r>
            <a:r>
              <a:rPr sz="1200" dirty="0">
                <a:latin typeface="Times New Roman"/>
                <a:cs typeface="Times New Roman"/>
              </a:rPr>
              <a:t>using the </a:t>
            </a:r>
            <a:r>
              <a:rPr sz="1200" spc="-5" dirty="0">
                <a:latin typeface="Times New Roman"/>
                <a:cs typeface="Times New Roman"/>
              </a:rPr>
              <a:t>system and </a:t>
            </a:r>
            <a:r>
              <a:rPr sz="1200" dirty="0">
                <a:latin typeface="Times New Roman"/>
                <a:cs typeface="Times New Roman"/>
              </a:rPr>
              <a:t>this </a:t>
            </a:r>
            <a:r>
              <a:rPr sz="1200" spc="-5" dirty="0">
                <a:latin typeface="Times New Roman"/>
                <a:cs typeface="Times New Roman"/>
              </a:rPr>
              <a:t>notice can </a:t>
            </a:r>
            <a:r>
              <a:rPr sz="1200" dirty="0">
                <a:latin typeface="Times New Roman"/>
                <a:cs typeface="Times New Roman"/>
              </a:rPr>
              <a:t>be </a:t>
            </a:r>
            <a:r>
              <a:rPr sz="1200" spc="-5" dirty="0">
                <a:latin typeface="Times New Roman"/>
                <a:cs typeface="Times New Roman"/>
              </a:rPr>
              <a:t>viewed </a:t>
            </a:r>
            <a:r>
              <a:rPr sz="1200" spc="10" dirty="0">
                <a:latin typeface="Times New Roman"/>
                <a:cs typeface="Times New Roman"/>
              </a:rPr>
              <a:t>by </a:t>
            </a:r>
            <a:r>
              <a:rPr sz="1200" spc="-5" dirty="0">
                <a:latin typeface="Times New Roman"/>
                <a:cs typeface="Times New Roman"/>
              </a:rPr>
              <a:t>all flat owners. Flat owner </a:t>
            </a:r>
            <a:r>
              <a:rPr sz="1200" dirty="0">
                <a:latin typeface="Times New Roman"/>
                <a:cs typeface="Times New Roman"/>
              </a:rPr>
              <a:t> may </a:t>
            </a:r>
            <a:r>
              <a:rPr sz="1200" spc="-5" dirty="0">
                <a:latin typeface="Times New Roman"/>
                <a:cs typeface="Times New Roman"/>
              </a:rPr>
              <a:t>add </a:t>
            </a:r>
            <a:r>
              <a:rPr sz="1200" dirty="0">
                <a:latin typeface="Times New Roman"/>
                <a:cs typeface="Times New Roman"/>
              </a:rPr>
              <a:t>tenant for </a:t>
            </a:r>
            <a:r>
              <a:rPr sz="1200" spc="-5" dirty="0">
                <a:latin typeface="Times New Roman"/>
                <a:cs typeface="Times New Roman"/>
              </a:rPr>
              <a:t>his/her flat and can </a:t>
            </a:r>
            <a:r>
              <a:rPr sz="1200" dirty="0">
                <a:latin typeface="Times New Roman"/>
                <a:cs typeface="Times New Roman"/>
              </a:rPr>
              <a:t>save </a:t>
            </a:r>
            <a:r>
              <a:rPr sz="1200" spc="5" dirty="0">
                <a:latin typeface="Times New Roman"/>
                <a:cs typeface="Times New Roman"/>
              </a:rPr>
              <a:t>tenants </a:t>
            </a:r>
            <a:r>
              <a:rPr sz="1200" spc="-5" dirty="0">
                <a:latin typeface="Times New Roman"/>
                <a:cs typeface="Times New Roman"/>
              </a:rPr>
              <a:t>details </a:t>
            </a:r>
            <a:r>
              <a:rPr sz="1200" dirty="0">
                <a:latin typeface="Times New Roman"/>
                <a:cs typeface="Times New Roman"/>
              </a:rPr>
              <a:t>on </a:t>
            </a:r>
            <a:r>
              <a:rPr sz="1200" spc="-5" dirty="0">
                <a:latin typeface="Times New Roman"/>
                <a:cs typeface="Times New Roman"/>
              </a:rPr>
              <a:t>database through </a:t>
            </a:r>
            <a:r>
              <a:rPr sz="1200" dirty="0">
                <a:latin typeface="Times New Roman"/>
                <a:cs typeface="Times New Roman"/>
              </a:rPr>
              <a:t>the </a:t>
            </a:r>
            <a:r>
              <a:rPr sz="1200" spc="-5" dirty="0">
                <a:latin typeface="Times New Roman"/>
                <a:cs typeface="Times New Roman"/>
              </a:rPr>
              <a:t>system. Flat </a:t>
            </a:r>
            <a:r>
              <a:rPr sz="1200" dirty="0">
                <a:latin typeface="Times New Roman"/>
                <a:cs typeface="Times New Roman"/>
              </a:rPr>
              <a:t> </a:t>
            </a:r>
            <a:r>
              <a:rPr sz="1200" spc="-5" dirty="0">
                <a:latin typeface="Times New Roman"/>
                <a:cs typeface="Times New Roman"/>
              </a:rPr>
              <a:t>owner </a:t>
            </a:r>
            <a:r>
              <a:rPr sz="1200" spc="5" dirty="0">
                <a:latin typeface="Times New Roman"/>
                <a:cs typeface="Times New Roman"/>
              </a:rPr>
              <a:t>may </a:t>
            </a:r>
            <a:r>
              <a:rPr sz="1200" spc="-5" dirty="0">
                <a:latin typeface="Times New Roman"/>
                <a:cs typeface="Times New Roman"/>
              </a:rPr>
              <a:t>raise </a:t>
            </a:r>
            <a:r>
              <a:rPr sz="1200" dirty="0">
                <a:latin typeface="Times New Roman"/>
                <a:cs typeface="Times New Roman"/>
              </a:rPr>
              <a:t>the </a:t>
            </a:r>
            <a:r>
              <a:rPr sz="1200" spc="-5" dirty="0">
                <a:latin typeface="Times New Roman"/>
                <a:cs typeface="Times New Roman"/>
              </a:rPr>
              <a:t>complaint through </a:t>
            </a:r>
            <a:r>
              <a:rPr sz="1200" dirty="0">
                <a:latin typeface="Times New Roman"/>
                <a:cs typeface="Times New Roman"/>
              </a:rPr>
              <a:t>the </a:t>
            </a:r>
            <a:r>
              <a:rPr sz="1200" spc="-5" dirty="0">
                <a:latin typeface="Times New Roman"/>
                <a:cs typeface="Times New Roman"/>
              </a:rPr>
              <a:t>system which can </a:t>
            </a:r>
            <a:r>
              <a:rPr sz="1200" dirty="0">
                <a:latin typeface="Times New Roman"/>
                <a:cs typeface="Times New Roman"/>
              </a:rPr>
              <a:t>be </a:t>
            </a:r>
            <a:r>
              <a:rPr sz="1200" spc="-5" dirty="0">
                <a:latin typeface="Times New Roman"/>
                <a:cs typeface="Times New Roman"/>
              </a:rPr>
              <a:t>viewed and </a:t>
            </a:r>
            <a:r>
              <a:rPr sz="1200" dirty="0">
                <a:latin typeface="Times New Roman"/>
                <a:cs typeface="Times New Roman"/>
              </a:rPr>
              <a:t>solved </a:t>
            </a:r>
            <a:r>
              <a:rPr sz="1200" spc="5" dirty="0">
                <a:latin typeface="Times New Roman"/>
                <a:cs typeface="Times New Roman"/>
              </a:rPr>
              <a:t>by </a:t>
            </a:r>
            <a:r>
              <a:rPr sz="1200" dirty="0">
                <a:latin typeface="Times New Roman"/>
                <a:cs typeface="Times New Roman"/>
              </a:rPr>
              <a:t>secretary </a:t>
            </a:r>
            <a:r>
              <a:rPr sz="1200" spc="5" dirty="0">
                <a:latin typeface="Times New Roman"/>
                <a:cs typeface="Times New Roman"/>
              </a:rPr>
              <a:t> </a:t>
            </a:r>
            <a:r>
              <a:rPr sz="1200" spc="-5" dirty="0">
                <a:latin typeface="Times New Roman"/>
                <a:cs typeface="Times New Roman"/>
              </a:rPr>
              <a:t>and its status </a:t>
            </a:r>
            <a:r>
              <a:rPr sz="1200" spc="-10" dirty="0">
                <a:latin typeface="Times New Roman"/>
                <a:cs typeface="Times New Roman"/>
              </a:rPr>
              <a:t>get </a:t>
            </a:r>
            <a:r>
              <a:rPr sz="1200" dirty="0">
                <a:latin typeface="Times New Roman"/>
                <a:cs typeface="Times New Roman"/>
              </a:rPr>
              <a:t>changed </a:t>
            </a:r>
            <a:r>
              <a:rPr sz="1200" spc="-5" dirty="0">
                <a:latin typeface="Times New Roman"/>
                <a:cs typeface="Times New Roman"/>
              </a:rPr>
              <a:t>from </a:t>
            </a:r>
            <a:r>
              <a:rPr sz="1200" dirty="0">
                <a:latin typeface="Times New Roman"/>
                <a:cs typeface="Times New Roman"/>
              </a:rPr>
              <a:t>pending to </a:t>
            </a:r>
            <a:r>
              <a:rPr sz="1200" spc="-5" dirty="0">
                <a:latin typeface="Times New Roman"/>
                <a:cs typeface="Times New Roman"/>
              </a:rPr>
              <a:t>completed. Flat </a:t>
            </a:r>
            <a:r>
              <a:rPr sz="1200" dirty="0">
                <a:latin typeface="Times New Roman"/>
                <a:cs typeface="Times New Roman"/>
              </a:rPr>
              <a:t>owner can </a:t>
            </a:r>
            <a:r>
              <a:rPr sz="1200" spc="-5" dirty="0">
                <a:latin typeface="Times New Roman"/>
                <a:cs typeface="Times New Roman"/>
              </a:rPr>
              <a:t>add his vehicle details </a:t>
            </a:r>
            <a:r>
              <a:rPr sz="1200" dirty="0">
                <a:latin typeface="Times New Roman"/>
                <a:cs typeface="Times New Roman"/>
              </a:rPr>
              <a:t>on </a:t>
            </a:r>
            <a:r>
              <a:rPr sz="1200" spc="5" dirty="0">
                <a:latin typeface="Times New Roman"/>
                <a:cs typeface="Times New Roman"/>
              </a:rPr>
              <a:t> </a:t>
            </a:r>
            <a:r>
              <a:rPr sz="1200" spc="-5" dirty="0">
                <a:latin typeface="Times New Roman"/>
                <a:cs typeface="Times New Roman"/>
              </a:rPr>
              <a:t>database</a:t>
            </a:r>
            <a:r>
              <a:rPr sz="1200" spc="-10" dirty="0">
                <a:latin typeface="Times New Roman"/>
                <a:cs typeface="Times New Roman"/>
              </a:rPr>
              <a:t> </a:t>
            </a:r>
            <a:r>
              <a:rPr sz="1200" spc="-5" dirty="0">
                <a:latin typeface="Times New Roman"/>
                <a:cs typeface="Times New Roman"/>
              </a:rPr>
              <a:t>through</a:t>
            </a:r>
            <a:r>
              <a:rPr sz="1200" spc="-4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5" dirty="0">
                <a:latin typeface="Times New Roman"/>
                <a:cs typeface="Times New Roman"/>
              </a:rPr>
              <a:t>system.</a:t>
            </a:r>
            <a:endParaRPr sz="1200" dirty="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208" y="65023"/>
            <a:ext cx="443865" cy="193675"/>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imes New Roman"/>
                <a:cs typeface="Times New Roman"/>
              </a:rPr>
              <a:t>I</a:t>
            </a:r>
            <a:r>
              <a:rPr sz="1100" spc="5" dirty="0">
                <a:latin typeface="Times New Roman"/>
                <a:cs typeface="Times New Roman"/>
              </a:rPr>
              <a:t>A</a:t>
            </a:r>
            <a:r>
              <a:rPr sz="1100" spc="-5" dirty="0">
                <a:latin typeface="Times New Roman"/>
                <a:cs typeface="Times New Roman"/>
              </a:rPr>
              <a:t>C</a:t>
            </a:r>
            <a:r>
              <a:rPr sz="1100" dirty="0">
                <a:latin typeface="Times New Roman"/>
                <a:cs typeface="Times New Roman"/>
              </a:rPr>
              <a:t>SD</a:t>
            </a:r>
            <a:endParaRPr sz="1100">
              <a:latin typeface="Times New Roman"/>
              <a:cs typeface="Times New Roman"/>
            </a:endParaRPr>
          </a:p>
        </p:txBody>
      </p:sp>
      <p:sp>
        <p:nvSpPr>
          <p:cNvPr id="3" name="object 3"/>
          <p:cNvSpPr txBox="1"/>
          <p:nvPr/>
        </p:nvSpPr>
        <p:spPr>
          <a:xfrm>
            <a:off x="6785609" y="65023"/>
            <a:ext cx="58102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Times New Roman"/>
                <a:cs typeface="Times New Roman"/>
              </a:rPr>
              <a:t>SMS</a:t>
            </a:r>
            <a:r>
              <a:rPr sz="1100" spc="-15" dirty="0">
                <a:latin typeface="Times New Roman"/>
                <a:cs typeface="Times New Roman"/>
              </a:rPr>
              <a:t>.</a:t>
            </a:r>
            <a:r>
              <a:rPr sz="1100" dirty="0">
                <a:latin typeface="Times New Roman"/>
                <a:cs typeface="Times New Roman"/>
              </a:rPr>
              <a:t>com</a:t>
            </a:r>
            <a:endParaRPr sz="1100">
              <a:latin typeface="Times New Roman"/>
              <a:cs typeface="Times New Roman"/>
            </a:endParaRPr>
          </a:p>
        </p:txBody>
      </p:sp>
      <p:sp>
        <p:nvSpPr>
          <p:cNvPr id="4" name="object 4"/>
          <p:cNvSpPr txBox="1"/>
          <p:nvPr/>
        </p:nvSpPr>
        <p:spPr>
          <a:xfrm>
            <a:off x="897432" y="949198"/>
            <a:ext cx="6564630" cy="5056128"/>
          </a:xfrm>
          <a:prstGeom prst="rect">
            <a:avLst/>
          </a:prstGeom>
        </p:spPr>
        <p:txBody>
          <a:bodyPr vert="horz" wrap="square" lIns="0" tIns="12700" rIns="0" bIns="0" rtlCol="0">
            <a:spAutoFit/>
          </a:bodyPr>
          <a:lstStyle/>
          <a:p>
            <a:pPr marL="281940" lvl="1" indent="-269875">
              <a:lnSpc>
                <a:spcPct val="100000"/>
              </a:lnSpc>
              <a:spcBef>
                <a:spcPts val="100"/>
              </a:spcBef>
              <a:buFont typeface="Times New Roman"/>
              <a:buAutoNum type="arabicPeriod" startAt="3"/>
              <a:tabLst>
                <a:tab pos="282575" algn="l"/>
              </a:tabLst>
            </a:pPr>
            <a:r>
              <a:rPr sz="1400" b="1" spc="-10" dirty="0">
                <a:latin typeface="Times New Roman"/>
                <a:cs typeface="Times New Roman"/>
              </a:rPr>
              <a:t>PR</a:t>
            </a:r>
            <a:r>
              <a:rPr sz="1400" b="1" dirty="0">
                <a:latin typeface="Times New Roman"/>
                <a:cs typeface="Times New Roman"/>
              </a:rPr>
              <a:t>OJE</a:t>
            </a:r>
            <a:r>
              <a:rPr sz="1400" b="1" spc="-10" dirty="0">
                <a:latin typeface="Times New Roman"/>
                <a:cs typeface="Times New Roman"/>
              </a:rPr>
              <a:t>C</a:t>
            </a:r>
            <a:r>
              <a:rPr sz="1400" b="1" dirty="0">
                <a:latin typeface="Times New Roman"/>
                <a:cs typeface="Times New Roman"/>
              </a:rPr>
              <a:t>T</a:t>
            </a:r>
            <a:r>
              <a:rPr sz="1400" b="1" spc="-55" dirty="0">
                <a:latin typeface="Times New Roman"/>
                <a:cs typeface="Times New Roman"/>
              </a:rPr>
              <a:t> </a:t>
            </a:r>
            <a:r>
              <a:rPr sz="1400" b="1" dirty="0">
                <a:latin typeface="Times New Roman"/>
                <a:cs typeface="Times New Roman"/>
              </a:rPr>
              <a:t>S</a:t>
            </a:r>
            <a:r>
              <a:rPr sz="1400" b="1" spc="-10" dirty="0">
                <a:latin typeface="Times New Roman"/>
                <a:cs typeface="Times New Roman"/>
              </a:rPr>
              <a:t>C</a:t>
            </a:r>
            <a:r>
              <a:rPr sz="1400" b="1" dirty="0">
                <a:latin typeface="Times New Roman"/>
                <a:cs typeface="Times New Roman"/>
              </a:rPr>
              <a:t>O</a:t>
            </a:r>
            <a:r>
              <a:rPr sz="1400" b="1" spc="-10" dirty="0">
                <a:latin typeface="Times New Roman"/>
                <a:cs typeface="Times New Roman"/>
              </a:rPr>
              <a:t>P</a:t>
            </a:r>
            <a:r>
              <a:rPr sz="1400" b="1" dirty="0">
                <a:latin typeface="Times New Roman"/>
                <a:cs typeface="Times New Roman"/>
              </a:rPr>
              <a:t>E</a:t>
            </a:r>
            <a:endParaRPr sz="1400" dirty="0">
              <a:latin typeface="Times New Roman"/>
              <a:cs typeface="Times New Roman"/>
            </a:endParaRPr>
          </a:p>
          <a:p>
            <a:pPr lvl="1">
              <a:lnSpc>
                <a:spcPct val="100000"/>
              </a:lnSpc>
              <a:spcBef>
                <a:spcPts val="45"/>
              </a:spcBef>
              <a:buFont typeface="Times New Roman"/>
              <a:buAutoNum type="arabicPeriod" startAt="3"/>
            </a:pPr>
            <a:endParaRPr sz="2100" dirty="0">
              <a:latin typeface="Times New Roman"/>
              <a:cs typeface="Times New Roman"/>
            </a:endParaRPr>
          </a:p>
          <a:p>
            <a:pPr>
              <a:lnSpc>
                <a:spcPct val="150000"/>
              </a:lnSpc>
              <a:spcAft>
                <a:spcPts val="10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This System allows customer to book the room as per their requirements also book the resort for different events for adding or removing from catalogue based on</a:t>
            </a:r>
            <a:r>
              <a:rPr lang="en-IN" sz="1200" b="1"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their availability. Customer will be able to  review booking  history and may able to cancel booking. The System  will be able to show over all booking for different  customer through Customized dashboard.</a:t>
            </a:r>
          </a:p>
          <a:p>
            <a:pPr>
              <a:lnSpc>
                <a:spcPct val="100000"/>
              </a:lnSpc>
            </a:pPr>
            <a:endParaRPr sz="1300" dirty="0">
              <a:latin typeface="Times New Roman"/>
              <a:cs typeface="Times New Roman"/>
            </a:endParaRPr>
          </a:p>
          <a:p>
            <a:pPr>
              <a:lnSpc>
                <a:spcPct val="100000"/>
              </a:lnSpc>
              <a:spcBef>
                <a:spcPts val="10"/>
              </a:spcBef>
            </a:pPr>
            <a:endParaRPr sz="1450" dirty="0">
              <a:latin typeface="Times New Roman"/>
              <a:cs typeface="Times New Roman"/>
            </a:endParaRPr>
          </a:p>
          <a:p>
            <a:pPr marL="285115" lvl="1" indent="-271780">
              <a:lnSpc>
                <a:spcPct val="100000"/>
              </a:lnSpc>
              <a:buFont typeface="Times New Roman"/>
              <a:buAutoNum type="arabicPeriod" startAt="4"/>
              <a:tabLst>
                <a:tab pos="285750" algn="l"/>
              </a:tabLst>
            </a:pPr>
            <a:r>
              <a:rPr sz="1400" b="1" spc="-5" dirty="0">
                <a:latin typeface="Times New Roman"/>
                <a:cs typeface="Times New Roman"/>
              </a:rPr>
              <a:t>STUDY</a:t>
            </a:r>
            <a:r>
              <a:rPr sz="1400" b="1" spc="-60" dirty="0">
                <a:latin typeface="Times New Roman"/>
                <a:cs typeface="Times New Roman"/>
              </a:rPr>
              <a:t> </a:t>
            </a:r>
            <a:r>
              <a:rPr sz="1400" b="1" dirty="0">
                <a:latin typeface="Times New Roman"/>
                <a:cs typeface="Times New Roman"/>
              </a:rPr>
              <a:t>OF</a:t>
            </a:r>
            <a:r>
              <a:rPr sz="1400" b="1" spc="-65" dirty="0">
                <a:latin typeface="Times New Roman"/>
                <a:cs typeface="Times New Roman"/>
              </a:rPr>
              <a:t> </a:t>
            </a:r>
            <a:r>
              <a:rPr sz="1400" b="1" spc="-5" dirty="0">
                <a:latin typeface="Times New Roman"/>
                <a:cs typeface="Times New Roman"/>
              </a:rPr>
              <a:t>THE</a:t>
            </a:r>
            <a:r>
              <a:rPr sz="1400" b="1" spc="-60" dirty="0">
                <a:latin typeface="Times New Roman"/>
                <a:cs typeface="Times New Roman"/>
              </a:rPr>
              <a:t> </a:t>
            </a:r>
            <a:r>
              <a:rPr sz="1400" b="1" dirty="0">
                <a:latin typeface="Times New Roman"/>
                <a:cs typeface="Times New Roman"/>
              </a:rPr>
              <a:t>SYSTEM</a:t>
            </a:r>
            <a:endParaRPr sz="1400" dirty="0">
              <a:latin typeface="Times New Roman"/>
              <a:cs typeface="Times New Roman"/>
            </a:endParaRPr>
          </a:p>
          <a:p>
            <a:pPr lvl="1">
              <a:lnSpc>
                <a:spcPct val="100000"/>
              </a:lnSpc>
              <a:spcBef>
                <a:spcPts val="5"/>
              </a:spcBef>
              <a:buFont typeface="Times New Roman"/>
              <a:buAutoNum type="arabicPeriod" startAt="4"/>
            </a:pPr>
            <a:endParaRPr sz="2000" dirty="0">
              <a:latin typeface="Times New Roman"/>
              <a:cs typeface="Times New Roman"/>
            </a:endParaRPr>
          </a:p>
          <a:p>
            <a:pPr marL="415925" lvl="2" indent="-403860">
              <a:lnSpc>
                <a:spcPct val="100000"/>
              </a:lnSpc>
              <a:buFont typeface="Times New Roman"/>
              <a:buAutoNum type="arabicPeriod"/>
              <a:tabLst>
                <a:tab pos="416559" algn="l"/>
              </a:tabLst>
            </a:pPr>
            <a:r>
              <a:rPr sz="1400" b="1" spc="-5" dirty="0">
                <a:latin typeface="Times New Roman"/>
                <a:cs typeface="Times New Roman"/>
              </a:rPr>
              <a:t>MODULES:</a:t>
            </a:r>
            <a:endParaRPr sz="1400" dirty="0">
              <a:latin typeface="Times New Roman"/>
              <a:cs typeface="Times New Roman"/>
            </a:endParaRPr>
          </a:p>
          <a:p>
            <a:pPr lvl="2">
              <a:lnSpc>
                <a:spcPct val="100000"/>
              </a:lnSpc>
              <a:spcBef>
                <a:spcPts val="30"/>
              </a:spcBef>
              <a:buFont typeface="Times New Roman"/>
              <a:buAutoNum type="arabicPeriod"/>
            </a:pPr>
            <a:endParaRPr sz="1400" dirty="0">
              <a:latin typeface="Times New Roman"/>
              <a:cs typeface="Times New Roman"/>
            </a:endParaRPr>
          </a:p>
          <a:p>
            <a:pPr marL="17145" marR="610870">
              <a:lnSpc>
                <a:spcPct val="144200"/>
              </a:lnSpc>
            </a:pPr>
            <a:r>
              <a:rPr sz="1200" dirty="0">
                <a:latin typeface="Times New Roman"/>
                <a:cs typeface="Times New Roman"/>
              </a:rPr>
              <a:t>The</a:t>
            </a:r>
            <a:r>
              <a:rPr sz="1200" spc="25" dirty="0">
                <a:latin typeface="Times New Roman"/>
                <a:cs typeface="Times New Roman"/>
              </a:rPr>
              <a:t> </a:t>
            </a:r>
            <a:r>
              <a:rPr sz="1200" spc="-5" dirty="0">
                <a:latin typeface="Times New Roman"/>
                <a:cs typeface="Times New Roman"/>
              </a:rPr>
              <a:t>system</a:t>
            </a:r>
            <a:r>
              <a:rPr sz="1200" spc="35" dirty="0">
                <a:latin typeface="Times New Roman"/>
                <a:cs typeface="Times New Roman"/>
              </a:rPr>
              <a:t> </a:t>
            </a:r>
            <a:r>
              <a:rPr sz="1200" spc="-5" dirty="0">
                <a:latin typeface="Times New Roman"/>
                <a:cs typeface="Times New Roman"/>
              </a:rPr>
              <a:t>after</a:t>
            </a:r>
            <a:r>
              <a:rPr sz="1200" spc="35" dirty="0">
                <a:latin typeface="Times New Roman"/>
                <a:cs typeface="Times New Roman"/>
              </a:rPr>
              <a:t> </a:t>
            </a:r>
            <a:r>
              <a:rPr sz="1200" dirty="0">
                <a:latin typeface="Times New Roman"/>
                <a:cs typeface="Times New Roman"/>
              </a:rPr>
              <a:t>careful</a:t>
            </a:r>
            <a:r>
              <a:rPr sz="1200" spc="30" dirty="0">
                <a:latin typeface="Times New Roman"/>
                <a:cs typeface="Times New Roman"/>
              </a:rPr>
              <a:t> </a:t>
            </a:r>
            <a:r>
              <a:rPr sz="1200" spc="-5" dirty="0">
                <a:latin typeface="Times New Roman"/>
                <a:cs typeface="Times New Roman"/>
              </a:rPr>
              <a:t>analysis</a:t>
            </a:r>
            <a:r>
              <a:rPr sz="1200" spc="35" dirty="0">
                <a:latin typeface="Times New Roman"/>
                <a:cs typeface="Times New Roman"/>
              </a:rPr>
              <a:t> </a:t>
            </a:r>
            <a:r>
              <a:rPr sz="1200" spc="-5" dirty="0">
                <a:latin typeface="Times New Roman"/>
                <a:cs typeface="Times New Roman"/>
              </a:rPr>
              <a:t>has</a:t>
            </a:r>
            <a:r>
              <a:rPr sz="1200" spc="40" dirty="0">
                <a:latin typeface="Times New Roman"/>
                <a:cs typeface="Times New Roman"/>
              </a:rPr>
              <a:t> </a:t>
            </a:r>
            <a:r>
              <a:rPr sz="1200" dirty="0">
                <a:latin typeface="Times New Roman"/>
                <a:cs typeface="Times New Roman"/>
              </a:rPr>
              <a:t>been</a:t>
            </a:r>
            <a:r>
              <a:rPr sz="1200" spc="30" dirty="0">
                <a:latin typeface="Times New Roman"/>
                <a:cs typeface="Times New Roman"/>
              </a:rPr>
              <a:t> </a:t>
            </a:r>
            <a:r>
              <a:rPr sz="1200" dirty="0">
                <a:latin typeface="Times New Roman"/>
                <a:cs typeface="Times New Roman"/>
              </a:rPr>
              <a:t>identified</a:t>
            </a:r>
            <a:r>
              <a:rPr sz="1200" spc="30"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dirty="0">
                <a:latin typeface="Times New Roman"/>
                <a:cs typeface="Times New Roman"/>
              </a:rPr>
              <a:t>be</a:t>
            </a:r>
            <a:r>
              <a:rPr sz="1200" spc="30" dirty="0">
                <a:latin typeface="Times New Roman"/>
                <a:cs typeface="Times New Roman"/>
              </a:rPr>
              <a:t> </a:t>
            </a:r>
            <a:r>
              <a:rPr sz="1200" spc="-5" dirty="0">
                <a:latin typeface="Times New Roman"/>
                <a:cs typeface="Times New Roman"/>
              </a:rPr>
              <a:t>presented</a:t>
            </a:r>
            <a:r>
              <a:rPr sz="1200" spc="30" dirty="0">
                <a:latin typeface="Times New Roman"/>
                <a:cs typeface="Times New Roman"/>
              </a:rPr>
              <a:t> </a:t>
            </a:r>
            <a:r>
              <a:rPr sz="1200" dirty="0">
                <a:latin typeface="Times New Roman"/>
                <a:cs typeface="Times New Roman"/>
              </a:rPr>
              <a:t>with</a:t>
            </a:r>
            <a:r>
              <a:rPr sz="1200" spc="4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following</a:t>
            </a:r>
            <a:r>
              <a:rPr sz="1200" spc="20" dirty="0">
                <a:latin typeface="Times New Roman"/>
                <a:cs typeface="Times New Roman"/>
              </a:rPr>
              <a:t> </a:t>
            </a:r>
            <a:r>
              <a:rPr sz="1200" spc="-5" dirty="0">
                <a:latin typeface="Times New Roman"/>
                <a:cs typeface="Times New Roman"/>
              </a:rPr>
              <a:t>modules </a:t>
            </a:r>
            <a:r>
              <a:rPr sz="1200" spc="-285" dirty="0">
                <a:latin typeface="Times New Roman"/>
                <a:cs typeface="Times New Roman"/>
              </a:rPr>
              <a:t> </a:t>
            </a:r>
            <a:r>
              <a:rPr sz="1200" spc="-5" dirty="0">
                <a:latin typeface="Times New Roman"/>
                <a:cs typeface="Times New Roman"/>
              </a:rPr>
              <a:t>and roles.</a:t>
            </a:r>
            <a:endParaRPr sz="1200" dirty="0">
              <a:latin typeface="Times New Roman"/>
              <a:cs typeface="Times New Roman"/>
            </a:endParaRPr>
          </a:p>
          <a:p>
            <a:pPr>
              <a:lnSpc>
                <a:spcPct val="100000"/>
              </a:lnSpc>
              <a:spcBef>
                <a:spcPts val="50"/>
              </a:spcBef>
            </a:pPr>
            <a:endParaRPr sz="1300" dirty="0">
              <a:latin typeface="Times New Roman"/>
              <a:cs typeface="Times New Roman"/>
            </a:endParaRPr>
          </a:p>
          <a:p>
            <a:pPr marL="17145">
              <a:lnSpc>
                <a:spcPct val="100000"/>
              </a:lnSpc>
              <a:spcBef>
                <a:spcPts val="5"/>
              </a:spcBef>
            </a:pPr>
            <a:r>
              <a:rPr sz="1200" dirty="0">
                <a:latin typeface="Times New Roman"/>
                <a:cs typeface="Times New Roman"/>
              </a:rPr>
              <a:t>The</a:t>
            </a:r>
            <a:r>
              <a:rPr sz="1200" spc="-35" dirty="0">
                <a:latin typeface="Times New Roman"/>
                <a:cs typeface="Times New Roman"/>
              </a:rPr>
              <a:t> </a:t>
            </a:r>
            <a:r>
              <a:rPr sz="1200" spc="-5" dirty="0">
                <a:latin typeface="Times New Roman"/>
                <a:cs typeface="Times New Roman"/>
              </a:rPr>
              <a:t>modules</a:t>
            </a:r>
            <a:r>
              <a:rPr sz="1200" spc="-15" dirty="0">
                <a:latin typeface="Times New Roman"/>
                <a:cs typeface="Times New Roman"/>
              </a:rPr>
              <a:t> </a:t>
            </a:r>
            <a:r>
              <a:rPr sz="1200" spc="-5" dirty="0">
                <a:latin typeface="Times New Roman"/>
                <a:cs typeface="Times New Roman"/>
              </a:rPr>
              <a:t>involved</a:t>
            </a:r>
            <a:r>
              <a:rPr sz="1200" spc="-20" dirty="0">
                <a:latin typeface="Times New Roman"/>
                <a:cs typeface="Times New Roman"/>
              </a:rPr>
              <a:t> </a:t>
            </a:r>
            <a:r>
              <a:rPr sz="1200" spc="-5" dirty="0">
                <a:latin typeface="Times New Roman"/>
                <a:cs typeface="Times New Roman"/>
              </a:rPr>
              <a:t>are:</a:t>
            </a:r>
            <a:endParaRPr sz="1200" dirty="0">
              <a:latin typeface="Times New Roman"/>
              <a:cs typeface="Times New Roman"/>
            </a:endParaRPr>
          </a:p>
          <a:p>
            <a:pPr lvl="3">
              <a:lnSpc>
                <a:spcPct val="100000"/>
              </a:lnSpc>
              <a:spcBef>
                <a:spcPts val="40"/>
              </a:spcBef>
            </a:pPr>
            <a:endParaRPr sz="1300" dirty="0">
              <a:latin typeface="Times New Roman"/>
              <a:cs typeface="Times New Roman"/>
            </a:endParaRPr>
          </a:p>
          <a:p>
            <a:pPr marL="474345" lvl="3" indent="-232410">
              <a:lnSpc>
                <a:spcPct val="100000"/>
              </a:lnSpc>
              <a:buFont typeface="Wingdings"/>
              <a:buChar char=""/>
              <a:tabLst>
                <a:tab pos="474980" algn="l"/>
              </a:tabLst>
            </a:pPr>
            <a:r>
              <a:rPr lang="en-IN" sz="1200" spc="-5" dirty="0">
                <a:latin typeface="Times New Roman"/>
                <a:cs typeface="Times New Roman"/>
              </a:rPr>
              <a:t>User</a:t>
            </a:r>
            <a:endParaRPr sz="1200" dirty="0">
              <a:latin typeface="Times New Roman"/>
              <a:cs typeface="Times New Roman"/>
            </a:endParaRPr>
          </a:p>
          <a:p>
            <a:pPr lvl="3">
              <a:lnSpc>
                <a:spcPct val="100000"/>
              </a:lnSpc>
              <a:spcBef>
                <a:spcPts val="5"/>
              </a:spcBef>
              <a:buFont typeface="Wingdings"/>
              <a:buChar char=""/>
            </a:pPr>
            <a:endParaRPr sz="1350" dirty="0">
              <a:latin typeface="Times New Roman"/>
              <a:cs typeface="Times New Roman"/>
            </a:endParaRPr>
          </a:p>
          <a:p>
            <a:pPr marL="474345" lvl="3" indent="-232410">
              <a:lnSpc>
                <a:spcPct val="100000"/>
              </a:lnSpc>
              <a:buFont typeface="Wingdings"/>
              <a:buChar char=""/>
              <a:tabLst>
                <a:tab pos="474980" algn="l"/>
              </a:tabLst>
            </a:pPr>
            <a:r>
              <a:rPr lang="en-IN" sz="1200" spc="-5" dirty="0">
                <a:latin typeface="Times New Roman"/>
                <a:cs typeface="Times New Roman"/>
              </a:rPr>
              <a:t>Admin</a:t>
            </a:r>
            <a:endParaRPr sz="1200" dirty="0">
              <a:latin typeface="Times New Roman"/>
              <a:cs typeface="Times New Roman"/>
            </a:endParaRPr>
          </a:p>
        </p:txBody>
      </p:sp>
      <p:sp>
        <p:nvSpPr>
          <p:cNvPr id="5" name="object 5"/>
          <p:cNvSpPr txBox="1"/>
          <p:nvPr/>
        </p:nvSpPr>
        <p:spPr>
          <a:xfrm>
            <a:off x="898956" y="7009257"/>
            <a:ext cx="5980430" cy="1591590"/>
          </a:xfrm>
          <a:prstGeom prst="rect">
            <a:avLst/>
          </a:prstGeom>
        </p:spPr>
        <p:txBody>
          <a:bodyPr vert="horz" wrap="square" lIns="0" tIns="12700" rIns="0" bIns="0" rtlCol="0">
            <a:spAutoFit/>
          </a:bodyPr>
          <a:lstStyle/>
          <a:p>
            <a:pPr marL="12700">
              <a:lnSpc>
                <a:spcPct val="100000"/>
              </a:lnSpc>
              <a:spcBef>
                <a:spcPts val="100"/>
              </a:spcBef>
            </a:pPr>
            <a:r>
              <a:rPr sz="1200" spc="-50" dirty="0">
                <a:latin typeface="Times New Roman"/>
                <a:cs typeface="Times New Roman"/>
              </a:rPr>
              <a:t>1.4.1.1</a:t>
            </a:r>
            <a:r>
              <a:rPr sz="1200" spc="45" dirty="0">
                <a:latin typeface="Times New Roman"/>
                <a:cs typeface="Times New Roman"/>
              </a:rPr>
              <a:t> </a:t>
            </a:r>
            <a:r>
              <a:rPr lang="en-IN" sz="1200" spc="45" dirty="0">
                <a:latin typeface="Times New Roman"/>
                <a:cs typeface="Times New Roman"/>
              </a:rPr>
              <a:t>User</a:t>
            </a:r>
            <a:r>
              <a:rPr sz="1200" spc="-5" dirty="0">
                <a:latin typeface="Times New Roman"/>
                <a:cs typeface="Times New Roman"/>
              </a:rPr>
              <a:t>:</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40"/>
              </a:spcBef>
            </a:pPr>
            <a:endParaRPr sz="1000" dirty="0">
              <a:latin typeface="Times New Roman"/>
              <a:cs typeface="Times New Roman"/>
            </a:endParaRPr>
          </a:p>
          <a:p>
            <a:pPr marL="15240" marR="5080" algn="just">
              <a:lnSpc>
                <a:spcPct val="144600"/>
              </a:lnSpc>
            </a:pPr>
            <a:r>
              <a:rPr lang="en-US" sz="1200" dirty="0">
                <a:latin typeface="Times New Roman"/>
                <a:cs typeface="Times New Roman"/>
              </a:rPr>
              <a:t>The booking as the "user". To ensure the security of the system, it is necessary for</a:t>
            </a:r>
          </a:p>
          <a:p>
            <a:pPr marL="15240" marR="5080" algn="just">
              <a:lnSpc>
                <a:spcPct val="144600"/>
              </a:lnSpc>
            </a:pPr>
            <a:r>
              <a:rPr lang="en-US" sz="1200" dirty="0">
                <a:latin typeface="Times New Roman"/>
                <a:cs typeface="Times New Roman"/>
              </a:rPr>
              <a:t>the user to first complete the registration process before being able to log in. Once the</a:t>
            </a:r>
          </a:p>
          <a:p>
            <a:pPr marL="15240" marR="5080" algn="just">
              <a:lnSpc>
                <a:spcPct val="144600"/>
              </a:lnSpc>
            </a:pPr>
            <a:r>
              <a:rPr lang="en-US" sz="1200" dirty="0">
                <a:latin typeface="Times New Roman"/>
                <a:cs typeface="Times New Roman"/>
              </a:rPr>
              <a:t>registration process is complete, the user can log in using their registered email ID and</a:t>
            </a:r>
          </a:p>
          <a:p>
            <a:pPr marL="15240" marR="5080" algn="just">
              <a:lnSpc>
                <a:spcPct val="144600"/>
              </a:lnSpc>
            </a:pPr>
            <a:r>
              <a:rPr lang="en-US" sz="1200" dirty="0">
                <a:latin typeface="Times New Roman"/>
                <a:cs typeface="Times New Roman"/>
              </a:rPr>
              <a:t>password.</a:t>
            </a:r>
            <a:endParaRPr sz="1200" dirty="0">
              <a:latin typeface="Times New Roman"/>
              <a:cs typeface="Times New Roman"/>
            </a:endParaRPr>
          </a:p>
        </p:txBody>
      </p:sp>
      <p:sp>
        <p:nvSpPr>
          <p:cNvPr id="6" name="object 6"/>
          <p:cNvSpPr/>
          <p:nvPr/>
        </p:nvSpPr>
        <p:spPr>
          <a:xfrm>
            <a:off x="304800" y="304799"/>
            <a:ext cx="7164705" cy="9450705"/>
          </a:xfrm>
          <a:custGeom>
            <a:avLst/>
            <a:gdLst/>
            <a:ahLst/>
            <a:cxnLst/>
            <a:rect l="l" t="t" r="r" b="b"/>
            <a:pathLst>
              <a:path w="7164705" h="9450705">
                <a:moveTo>
                  <a:pt x="7164311" y="9444241"/>
                </a:moveTo>
                <a:lnTo>
                  <a:pt x="7158228" y="9444241"/>
                </a:lnTo>
                <a:lnTo>
                  <a:pt x="6096" y="9444241"/>
                </a:lnTo>
                <a:lnTo>
                  <a:pt x="0" y="9444241"/>
                </a:lnTo>
                <a:lnTo>
                  <a:pt x="0" y="9450324"/>
                </a:lnTo>
                <a:lnTo>
                  <a:pt x="6096" y="9450324"/>
                </a:lnTo>
                <a:lnTo>
                  <a:pt x="7158228" y="9450324"/>
                </a:lnTo>
                <a:lnTo>
                  <a:pt x="7164311" y="9450324"/>
                </a:lnTo>
                <a:lnTo>
                  <a:pt x="7164311" y="9444241"/>
                </a:lnTo>
                <a:close/>
              </a:path>
              <a:path w="7164705" h="9450705">
                <a:moveTo>
                  <a:pt x="7164311" y="0"/>
                </a:moveTo>
                <a:lnTo>
                  <a:pt x="7158228" y="0"/>
                </a:lnTo>
                <a:lnTo>
                  <a:pt x="6096" y="0"/>
                </a:lnTo>
                <a:lnTo>
                  <a:pt x="0" y="0"/>
                </a:lnTo>
                <a:lnTo>
                  <a:pt x="0" y="6096"/>
                </a:lnTo>
                <a:lnTo>
                  <a:pt x="0" y="9444228"/>
                </a:lnTo>
                <a:lnTo>
                  <a:pt x="6096" y="9444228"/>
                </a:lnTo>
                <a:lnTo>
                  <a:pt x="6096" y="6096"/>
                </a:lnTo>
                <a:lnTo>
                  <a:pt x="7158228" y="6096"/>
                </a:lnTo>
                <a:lnTo>
                  <a:pt x="7158228" y="9444228"/>
                </a:lnTo>
                <a:lnTo>
                  <a:pt x="7164311" y="9444228"/>
                </a:lnTo>
                <a:lnTo>
                  <a:pt x="7164311" y="6096"/>
                </a:lnTo>
                <a:lnTo>
                  <a:pt x="716431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305"/>
              </a:lnSpc>
            </a:pPr>
            <a:r>
              <a:rPr dirty="0"/>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TotalTime>
  <Words>4146</Words>
  <Application>Microsoft Office PowerPoint</Application>
  <PresentationFormat>Custom</PresentationFormat>
  <Paragraphs>682</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Söhne</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Pratap Deshmukh, Pratiksha</dc:creator>
  <cp:lastModifiedBy>Shubham Kamble</cp:lastModifiedBy>
  <cp:revision>10</cp:revision>
  <dcterms:created xsi:type="dcterms:W3CDTF">2023-08-29T16:13:18Z</dcterms:created>
  <dcterms:modified xsi:type="dcterms:W3CDTF">2023-08-30T07:05:50Z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2023-08-29T00:00:00Z</vt:filetime>
  </property>
  <property fmtid="{D5CDD505-2E9C-101B-9397-08002B2CF9AE}" pid="3" name="Creator">
    <vt:lpwstr>Microsoft® Word 2016</vt:lpwstr>
  </property>
  <property fmtid="{D5CDD505-2E9C-101B-9397-08002B2CF9AE}" pid="4" name="LastSaved">
    <vt:filetime>2023-08-29T00:00:00Z</vt:filetime>
  </property>
</Properties>
</file>